
<file path=[Content_Types].xml><?xml version="1.0" encoding="utf-8"?>
<Types xmlns="http://schemas.openxmlformats.org/package/2006/content-types">
  <Default Extension="jpeg" ContentType="image/jpeg"/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9E26CC-2A10-4678-8EBC-76C01EBEAA72}" v="18" dt="2025-09-15T19:22:04.315"/>
    <p1510:client id="{D934313E-745F-4323-ADBC-E538826EBFDA}" v="305" dt="2025-09-15T11:02:10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Holka" userId="S::tomas.holka@student.adlerka.sk::2657f51f-cb02-42a4-a8c3-fa17b582a38d" providerId="AD" clId="Web-{D934313E-745F-4323-ADBC-E538826EBFDA}"/>
    <pc:docChg chg="addSld modSld">
      <pc:chgData name="Tomáš Holka" userId="S::tomas.holka@student.adlerka.sk::2657f51f-cb02-42a4-a8c3-fa17b582a38d" providerId="AD" clId="Web-{D934313E-745F-4323-ADBC-E538826EBFDA}" dt="2025-09-15T11:02:10.908" v="231"/>
      <pc:docMkLst>
        <pc:docMk/>
      </pc:docMkLst>
      <pc:sldChg chg="addSp modSp mod setBg">
        <pc:chgData name="Tomáš Holka" userId="S::tomas.holka@student.adlerka.sk::2657f51f-cb02-42a4-a8c3-fa17b582a38d" providerId="AD" clId="Web-{D934313E-745F-4323-ADBC-E538826EBFDA}" dt="2025-09-15T10:49:10.791" v="27"/>
        <pc:sldMkLst>
          <pc:docMk/>
          <pc:sldMk cId="3676557245" sldId="256"/>
        </pc:sldMkLst>
        <pc:spChg chg="mod">
          <ac:chgData name="Tomáš Holka" userId="S::tomas.holka@student.adlerka.sk::2657f51f-cb02-42a4-a8c3-fa17b582a38d" providerId="AD" clId="Web-{D934313E-745F-4323-ADBC-E538826EBFDA}" dt="2025-09-15T10:49:10.791" v="27"/>
          <ac:spMkLst>
            <pc:docMk/>
            <pc:sldMk cId="3676557245" sldId="256"/>
            <ac:spMk id="2" creationId="{00000000-0000-0000-0000-000000000000}"/>
          </ac:spMkLst>
        </pc:spChg>
        <pc:spChg chg="mod">
          <ac:chgData name="Tomáš Holka" userId="S::tomas.holka@student.adlerka.sk::2657f51f-cb02-42a4-a8c3-fa17b582a38d" providerId="AD" clId="Web-{D934313E-745F-4323-ADBC-E538826EBFDA}" dt="2025-09-15T10:49:10.791" v="27"/>
          <ac:spMkLst>
            <pc:docMk/>
            <pc:sldMk cId="3676557245" sldId="256"/>
            <ac:spMk id="3" creationId="{00000000-0000-0000-0000-000000000000}"/>
          </ac:spMkLst>
        </pc:spChg>
        <pc:spChg chg="add">
          <ac:chgData name="Tomáš Holka" userId="S::tomas.holka@student.adlerka.sk::2657f51f-cb02-42a4-a8c3-fa17b582a38d" providerId="AD" clId="Web-{D934313E-745F-4323-ADBC-E538826EBFDA}" dt="2025-09-15T10:49:10.791" v="27"/>
          <ac:spMkLst>
            <pc:docMk/>
            <pc:sldMk cId="3676557245" sldId="256"/>
            <ac:spMk id="9" creationId="{C1DD1A8A-57D5-4A81-AD04-532B043C5611}"/>
          </ac:spMkLst>
        </pc:spChg>
        <pc:spChg chg="add">
          <ac:chgData name="Tomáš Holka" userId="S::tomas.holka@student.adlerka.sk::2657f51f-cb02-42a4-a8c3-fa17b582a38d" providerId="AD" clId="Web-{D934313E-745F-4323-ADBC-E538826EBFDA}" dt="2025-09-15T10:49:10.791" v="27"/>
          <ac:spMkLst>
            <pc:docMk/>
            <pc:sldMk cId="3676557245" sldId="256"/>
            <ac:spMk id="11" creationId="{007891EC-4501-44ED-A8C8-B11B6DB767AB}"/>
          </ac:spMkLst>
        </pc:spChg>
        <pc:picChg chg="add">
          <ac:chgData name="Tomáš Holka" userId="S::tomas.holka@student.adlerka.sk::2657f51f-cb02-42a4-a8c3-fa17b582a38d" providerId="AD" clId="Web-{D934313E-745F-4323-ADBC-E538826EBFDA}" dt="2025-09-15T10:49:10.791" v="27"/>
          <ac:picMkLst>
            <pc:docMk/>
            <pc:sldMk cId="3676557245" sldId="256"/>
            <ac:picMk id="5" creationId="{A80472B9-F1E6-680A-ABAD-5390BBCFF138}"/>
          </ac:picMkLst>
        </pc:picChg>
      </pc:sldChg>
      <pc:sldChg chg="addSp delSp modSp new">
        <pc:chgData name="Tomáš Holka" userId="S::tomas.holka@student.adlerka.sk::2657f51f-cb02-42a4-a8c3-fa17b582a38d" providerId="AD" clId="Web-{D934313E-745F-4323-ADBC-E538826EBFDA}" dt="2025-09-15T10:54:16.848" v="168"/>
        <pc:sldMkLst>
          <pc:docMk/>
          <pc:sldMk cId="1739131347" sldId="257"/>
        </pc:sldMkLst>
        <pc:spChg chg="mod">
          <ac:chgData name="Tomáš Holka" userId="S::tomas.holka@student.adlerka.sk::2657f51f-cb02-42a4-a8c3-fa17b582a38d" providerId="AD" clId="Web-{D934313E-745F-4323-ADBC-E538826EBFDA}" dt="2025-09-15T10:50:37.091" v="44" actId="20577"/>
          <ac:spMkLst>
            <pc:docMk/>
            <pc:sldMk cId="1739131347" sldId="257"/>
            <ac:spMk id="2" creationId="{4218CC7C-10FE-F109-412C-7E569E2EC1F6}"/>
          </ac:spMkLst>
        </pc:spChg>
        <pc:spChg chg="del mod">
          <ac:chgData name="Tomáš Holka" userId="S::tomas.holka@student.adlerka.sk::2657f51f-cb02-42a4-a8c3-fa17b582a38d" providerId="AD" clId="Web-{D934313E-745F-4323-ADBC-E538826EBFDA}" dt="2025-09-15T10:54:16.848" v="168"/>
          <ac:spMkLst>
            <pc:docMk/>
            <pc:sldMk cId="1739131347" sldId="257"/>
            <ac:spMk id="3" creationId="{24159F48-FF8F-0592-8E91-7C70355F05A9}"/>
          </ac:spMkLst>
        </pc:spChg>
        <pc:spChg chg="add mod">
          <ac:chgData name="Tomáš Holka" userId="S::tomas.holka@student.adlerka.sk::2657f51f-cb02-42a4-a8c3-fa17b582a38d" providerId="AD" clId="Web-{D934313E-745F-4323-ADBC-E538826EBFDA}" dt="2025-09-15T10:50:56.420" v="46" actId="1076"/>
          <ac:spMkLst>
            <pc:docMk/>
            <pc:sldMk cId="1739131347" sldId="257"/>
            <ac:spMk id="4" creationId="{13DD667D-3EBC-B7D3-1D3D-B7D4F5E96847}"/>
          </ac:spMkLst>
        </pc:spChg>
        <pc:spChg chg="add mod">
          <ac:chgData name="Tomáš Holka" userId="S::tomas.holka@student.adlerka.sk::2657f51f-cb02-42a4-a8c3-fa17b582a38d" providerId="AD" clId="Web-{D934313E-745F-4323-ADBC-E538826EBFDA}" dt="2025-09-15T10:53:55.019" v="160" actId="1076"/>
          <ac:spMkLst>
            <pc:docMk/>
            <pc:sldMk cId="1739131347" sldId="257"/>
            <ac:spMk id="5" creationId="{D258E583-93C2-4849-B28D-FD0238BB8BF5}"/>
          </ac:spMkLst>
        </pc:spChg>
        <pc:spChg chg="add mod">
          <ac:chgData name="Tomáš Holka" userId="S::tomas.holka@student.adlerka.sk::2657f51f-cb02-42a4-a8c3-fa17b582a38d" providerId="AD" clId="Web-{D934313E-745F-4323-ADBC-E538826EBFDA}" dt="2025-09-15T10:52:46.408" v="84" actId="20577"/>
          <ac:spMkLst>
            <pc:docMk/>
            <pc:sldMk cId="1739131347" sldId="257"/>
            <ac:spMk id="6" creationId="{1E56190E-70A0-9E2E-5237-80E9DB639B29}"/>
          </ac:spMkLst>
        </pc:spChg>
        <pc:spChg chg="add mod">
          <ac:chgData name="Tomáš Holka" userId="S::tomas.holka@student.adlerka.sk::2657f51f-cb02-42a4-a8c3-fa17b582a38d" providerId="AD" clId="Web-{D934313E-745F-4323-ADBC-E538826EBFDA}" dt="2025-09-15T10:51:36.140" v="54" actId="1076"/>
          <ac:spMkLst>
            <pc:docMk/>
            <pc:sldMk cId="1739131347" sldId="257"/>
            <ac:spMk id="7" creationId="{5AB3E97B-25A9-CE91-AA96-C695424421FD}"/>
          </ac:spMkLst>
        </pc:spChg>
        <pc:spChg chg="add mod">
          <ac:chgData name="Tomáš Holka" userId="S::tomas.holka@student.adlerka.sk::2657f51f-cb02-42a4-a8c3-fa17b582a38d" providerId="AD" clId="Web-{D934313E-745F-4323-ADBC-E538826EBFDA}" dt="2025-09-15T10:53:48.066" v="157" actId="1076"/>
          <ac:spMkLst>
            <pc:docMk/>
            <pc:sldMk cId="1739131347" sldId="257"/>
            <ac:spMk id="8" creationId="{6B0EA5DC-97EA-DB9A-97C7-8383169CFCD4}"/>
          </ac:spMkLst>
        </pc:spChg>
        <pc:spChg chg="add mod">
          <ac:chgData name="Tomáš Holka" userId="S::tomas.holka@student.adlerka.sk::2657f51f-cb02-42a4-a8c3-fa17b582a38d" providerId="AD" clId="Web-{D934313E-745F-4323-ADBC-E538826EBFDA}" dt="2025-09-15T10:54:01.675" v="163" actId="1076"/>
          <ac:spMkLst>
            <pc:docMk/>
            <pc:sldMk cId="1739131347" sldId="257"/>
            <ac:spMk id="9" creationId="{3AED28A4-3EF7-0177-37B4-72F0D79E47AB}"/>
          </ac:spMkLst>
        </pc:spChg>
        <pc:spChg chg="add mod">
          <ac:chgData name="Tomáš Holka" userId="S::tomas.holka@student.adlerka.sk::2657f51f-cb02-42a4-a8c3-fa17b582a38d" providerId="AD" clId="Web-{D934313E-745F-4323-ADBC-E538826EBFDA}" dt="2025-09-15T10:54:13.254" v="166" actId="1076"/>
          <ac:spMkLst>
            <pc:docMk/>
            <pc:sldMk cId="1739131347" sldId="257"/>
            <ac:spMk id="10" creationId="{9914BEA0-7619-A74D-193D-C03DEE04BEF8}"/>
          </ac:spMkLst>
        </pc:spChg>
        <pc:spChg chg="add mod">
          <ac:chgData name="Tomáš Holka" userId="S::tomas.holka@student.adlerka.sk::2657f51f-cb02-42a4-a8c3-fa17b582a38d" providerId="AD" clId="Web-{D934313E-745F-4323-ADBC-E538826EBFDA}" dt="2025-09-15T10:53:41.190" v="154" actId="14100"/>
          <ac:spMkLst>
            <pc:docMk/>
            <pc:sldMk cId="1739131347" sldId="257"/>
            <ac:spMk id="11" creationId="{ED4A8B35-6028-6CAC-928F-B185BE691839}"/>
          </ac:spMkLst>
        </pc:spChg>
      </pc:sldChg>
      <pc:sldChg chg="modSp new">
        <pc:chgData name="Tomáš Holka" userId="S::tomas.holka@student.adlerka.sk::2657f51f-cb02-42a4-a8c3-fa17b582a38d" providerId="AD" clId="Web-{D934313E-745F-4323-ADBC-E538826EBFDA}" dt="2025-09-15T10:59:28.025" v="212" actId="20577"/>
        <pc:sldMkLst>
          <pc:docMk/>
          <pc:sldMk cId="4271802794" sldId="258"/>
        </pc:sldMkLst>
        <pc:spChg chg="mod">
          <ac:chgData name="Tomáš Holka" userId="S::tomas.holka@student.adlerka.sk::2657f51f-cb02-42a4-a8c3-fa17b582a38d" providerId="AD" clId="Web-{D934313E-745F-4323-ADBC-E538826EBFDA}" dt="2025-09-15T10:56:41.100" v="210" actId="20577"/>
          <ac:spMkLst>
            <pc:docMk/>
            <pc:sldMk cId="4271802794" sldId="258"/>
            <ac:spMk id="2" creationId="{469C43E6-E3AE-1931-0EB4-72ABA8CED4AB}"/>
          </ac:spMkLst>
        </pc:spChg>
        <pc:spChg chg="mod">
          <ac:chgData name="Tomáš Holka" userId="S::tomas.holka@student.adlerka.sk::2657f51f-cb02-42a4-a8c3-fa17b582a38d" providerId="AD" clId="Web-{D934313E-745F-4323-ADBC-E538826EBFDA}" dt="2025-09-15T10:59:28.025" v="212" actId="20577"/>
          <ac:spMkLst>
            <pc:docMk/>
            <pc:sldMk cId="4271802794" sldId="258"/>
            <ac:spMk id="3" creationId="{B13A9F10-C9A0-D0DD-12A4-515B899A0C7D}"/>
          </ac:spMkLst>
        </pc:spChg>
      </pc:sldChg>
      <pc:sldChg chg="modSp new">
        <pc:chgData name="Tomáš Holka" userId="S::tomas.holka@student.adlerka.sk::2657f51f-cb02-42a4-a8c3-fa17b582a38d" providerId="AD" clId="Web-{D934313E-745F-4323-ADBC-E538826EBFDA}" dt="2025-09-15T11:00:59.948" v="227" actId="20577"/>
        <pc:sldMkLst>
          <pc:docMk/>
          <pc:sldMk cId="2111346630" sldId="259"/>
        </pc:sldMkLst>
        <pc:spChg chg="mod">
          <ac:chgData name="Tomáš Holka" userId="S::tomas.holka@student.adlerka.sk::2657f51f-cb02-42a4-a8c3-fa17b582a38d" providerId="AD" clId="Web-{D934313E-745F-4323-ADBC-E538826EBFDA}" dt="2025-09-15T10:59:47.166" v="217" actId="20577"/>
          <ac:spMkLst>
            <pc:docMk/>
            <pc:sldMk cId="2111346630" sldId="259"/>
            <ac:spMk id="2" creationId="{B6A73B2D-1679-7594-A33E-3B0E906DC7ED}"/>
          </ac:spMkLst>
        </pc:spChg>
        <pc:spChg chg="mod">
          <ac:chgData name="Tomáš Holka" userId="S::tomas.holka@student.adlerka.sk::2657f51f-cb02-42a4-a8c3-fa17b582a38d" providerId="AD" clId="Web-{D934313E-745F-4323-ADBC-E538826EBFDA}" dt="2025-09-15T11:00:59.948" v="227" actId="20577"/>
          <ac:spMkLst>
            <pc:docMk/>
            <pc:sldMk cId="2111346630" sldId="259"/>
            <ac:spMk id="3" creationId="{DFF26CDE-DAB5-73B2-91E0-BA3CFC9C53C4}"/>
          </ac:spMkLst>
        </pc:spChg>
      </pc:sldChg>
      <pc:sldChg chg="modSp new">
        <pc:chgData name="Tomáš Holka" userId="S::tomas.holka@student.adlerka.sk::2657f51f-cb02-42a4-a8c3-fa17b582a38d" providerId="AD" clId="Web-{D934313E-745F-4323-ADBC-E538826EBFDA}" dt="2025-09-15T11:01:28.513" v="230" actId="20577"/>
        <pc:sldMkLst>
          <pc:docMk/>
          <pc:sldMk cId="3276873740" sldId="260"/>
        </pc:sldMkLst>
        <pc:spChg chg="mod">
          <ac:chgData name="Tomáš Holka" userId="S::tomas.holka@student.adlerka.sk::2657f51f-cb02-42a4-a8c3-fa17b582a38d" providerId="AD" clId="Web-{D934313E-745F-4323-ADBC-E538826EBFDA}" dt="2025-09-15T10:59:55.931" v="220" actId="20577"/>
          <ac:spMkLst>
            <pc:docMk/>
            <pc:sldMk cId="3276873740" sldId="260"/>
            <ac:spMk id="2" creationId="{B3C72E1B-BF04-E07E-1339-8288CF7EEAD6}"/>
          </ac:spMkLst>
        </pc:spChg>
        <pc:spChg chg="mod">
          <ac:chgData name="Tomáš Holka" userId="S::tomas.holka@student.adlerka.sk::2657f51f-cb02-42a4-a8c3-fa17b582a38d" providerId="AD" clId="Web-{D934313E-745F-4323-ADBC-E538826EBFDA}" dt="2025-09-15T11:01:28.513" v="230" actId="20577"/>
          <ac:spMkLst>
            <pc:docMk/>
            <pc:sldMk cId="3276873740" sldId="260"/>
            <ac:spMk id="3" creationId="{A88D63C3-E429-C08D-8F07-A2DEE0692DF9}"/>
          </ac:spMkLst>
        </pc:spChg>
      </pc:sldChg>
      <pc:sldChg chg="modSp new">
        <pc:chgData name="Tomáš Holka" userId="S::tomas.holka@student.adlerka.sk::2657f51f-cb02-42a4-a8c3-fa17b582a38d" providerId="AD" clId="Web-{D934313E-745F-4323-ADBC-E538826EBFDA}" dt="2025-09-15T11:02:10.908" v="231"/>
        <pc:sldMkLst>
          <pc:docMk/>
          <pc:sldMk cId="2324486416" sldId="261"/>
        </pc:sldMkLst>
        <pc:spChg chg="mod">
          <ac:chgData name="Tomáš Holka" userId="S::tomas.holka@student.adlerka.sk::2657f51f-cb02-42a4-a8c3-fa17b582a38d" providerId="AD" clId="Web-{D934313E-745F-4323-ADBC-E538826EBFDA}" dt="2025-09-15T11:00:52.557" v="223" actId="20577"/>
          <ac:spMkLst>
            <pc:docMk/>
            <pc:sldMk cId="2324486416" sldId="261"/>
            <ac:spMk id="2" creationId="{21982663-3254-7F9A-2752-1FEFA93131FC}"/>
          </ac:spMkLst>
        </pc:spChg>
        <pc:spChg chg="mod">
          <ac:chgData name="Tomáš Holka" userId="S::tomas.holka@student.adlerka.sk::2657f51f-cb02-42a4-a8c3-fa17b582a38d" providerId="AD" clId="Web-{D934313E-745F-4323-ADBC-E538826EBFDA}" dt="2025-09-15T11:02:10.908" v="231"/>
          <ac:spMkLst>
            <pc:docMk/>
            <pc:sldMk cId="2324486416" sldId="261"/>
            <ac:spMk id="3" creationId="{2FD5BC76-AF9C-C9B4-1690-6220E3EDBBC4}"/>
          </ac:spMkLst>
        </pc:spChg>
      </pc:sldChg>
      <pc:sldChg chg="modSp new">
        <pc:chgData name="Tomáš Holka" userId="S::tomas.holka@student.adlerka.sk::2657f51f-cb02-42a4-a8c3-fa17b582a38d" providerId="AD" clId="Web-{D934313E-745F-4323-ADBC-E538826EBFDA}" dt="2025-09-15T10:56:14.350" v="202" actId="20577"/>
        <pc:sldMkLst>
          <pc:docMk/>
          <pc:sldMk cId="537353236" sldId="262"/>
        </pc:sldMkLst>
        <pc:spChg chg="mod">
          <ac:chgData name="Tomáš Holka" userId="S::tomas.holka@student.adlerka.sk::2657f51f-cb02-42a4-a8c3-fa17b582a38d" providerId="AD" clId="Web-{D934313E-745F-4323-ADBC-E538826EBFDA}" dt="2025-09-15T10:56:14.350" v="202" actId="20577"/>
          <ac:spMkLst>
            <pc:docMk/>
            <pc:sldMk cId="537353236" sldId="262"/>
            <ac:spMk id="3" creationId="{5CB6CD93-7A48-EC7E-A8CE-B3B85C1BF0EE}"/>
          </ac:spMkLst>
        </pc:spChg>
      </pc:sldChg>
    </pc:docChg>
  </pc:docChgLst>
  <pc:docChgLst>
    <pc:chgData name="Tomáš Holka" userId="S::tomas.holka@student.adlerka.sk::2657f51f-cb02-42a4-a8c3-fa17b582a38d" providerId="AD" clId="Web-{819E26CC-2A10-4678-8EBC-76C01EBEAA72}"/>
    <pc:docChg chg="modSld">
      <pc:chgData name="Tomáš Holka" userId="S::tomas.holka@student.adlerka.sk::2657f51f-cb02-42a4-a8c3-fa17b582a38d" providerId="AD" clId="Web-{819E26CC-2A10-4678-8EBC-76C01EBEAA72}" dt="2025-09-15T19:22:04.315" v="21" actId="20577"/>
      <pc:docMkLst>
        <pc:docMk/>
      </pc:docMkLst>
      <pc:sldChg chg="addSp modSp">
        <pc:chgData name="Tomáš Holka" userId="S::tomas.holka@student.adlerka.sk::2657f51f-cb02-42a4-a8c3-fa17b582a38d" providerId="AD" clId="Web-{819E26CC-2A10-4678-8EBC-76C01EBEAA72}" dt="2025-09-15T19:21:56.768" v="20"/>
        <pc:sldMkLst>
          <pc:docMk/>
          <pc:sldMk cId="1739131347" sldId="257"/>
        </pc:sldMkLst>
        <pc:spChg chg="mod">
          <ac:chgData name="Tomáš Holka" userId="S::tomas.holka@student.adlerka.sk::2657f51f-cb02-42a4-a8c3-fa17b582a38d" providerId="AD" clId="Web-{819E26CC-2A10-4678-8EBC-76C01EBEAA72}" dt="2025-09-15T19:21:45.565" v="17"/>
          <ac:spMkLst>
            <pc:docMk/>
            <pc:sldMk cId="1739131347" sldId="257"/>
            <ac:spMk id="4" creationId="{13DD667D-3EBC-B7D3-1D3D-B7D4F5E96847}"/>
          </ac:spMkLst>
        </pc:spChg>
        <pc:spChg chg="mod">
          <ac:chgData name="Tomáš Holka" userId="S::tomas.holka@student.adlerka.sk::2657f51f-cb02-42a4-a8c3-fa17b582a38d" providerId="AD" clId="Web-{819E26CC-2A10-4678-8EBC-76C01EBEAA72}" dt="2025-09-15T19:21:56.768" v="20"/>
          <ac:spMkLst>
            <pc:docMk/>
            <pc:sldMk cId="1739131347" sldId="257"/>
            <ac:spMk id="5" creationId="{D258E583-93C2-4849-B28D-FD0238BB8BF5}"/>
          </ac:spMkLst>
        </pc:spChg>
        <pc:spChg chg="mod">
          <ac:chgData name="Tomáš Holka" userId="S::tomas.holka@student.adlerka.sk::2657f51f-cb02-42a4-a8c3-fa17b582a38d" providerId="AD" clId="Web-{819E26CC-2A10-4678-8EBC-76C01EBEAA72}" dt="2025-09-15T19:21:52.315" v="18"/>
          <ac:spMkLst>
            <pc:docMk/>
            <pc:sldMk cId="1739131347" sldId="257"/>
            <ac:spMk id="6" creationId="{1E56190E-70A0-9E2E-5237-80E9DB639B29}"/>
          </ac:spMkLst>
        </pc:spChg>
        <pc:spChg chg="mod">
          <ac:chgData name="Tomáš Holka" userId="S::tomas.holka@student.adlerka.sk::2657f51f-cb02-42a4-a8c3-fa17b582a38d" providerId="AD" clId="Web-{819E26CC-2A10-4678-8EBC-76C01EBEAA72}" dt="2025-09-15T19:21:54.127" v="19"/>
          <ac:spMkLst>
            <pc:docMk/>
            <pc:sldMk cId="1739131347" sldId="257"/>
            <ac:spMk id="7" creationId="{5AB3E97B-25A9-CE91-AA96-C695424421FD}"/>
          </ac:spMkLst>
        </pc:spChg>
        <pc:picChg chg="add mod">
          <ac:chgData name="Tomáš Holka" userId="S::tomas.holka@student.adlerka.sk::2657f51f-cb02-42a4-a8c3-fa17b582a38d" providerId="AD" clId="Web-{819E26CC-2A10-4678-8EBC-76C01EBEAA72}" dt="2025-09-15T19:15:49.232" v="10" actId="1076"/>
          <ac:picMkLst>
            <pc:docMk/>
            <pc:sldMk cId="1739131347" sldId="257"/>
            <ac:picMk id="3" creationId="{1EB2464C-722E-63BF-B87C-3A1922367773}"/>
          </ac:picMkLst>
        </pc:picChg>
      </pc:sldChg>
      <pc:sldChg chg="addSp modSp mod setBg">
        <pc:chgData name="Tomáš Holka" userId="S::tomas.holka@student.adlerka.sk::2657f51f-cb02-42a4-a8c3-fa17b582a38d" providerId="AD" clId="Web-{819E26CC-2A10-4678-8EBC-76C01EBEAA72}" dt="2025-09-15T19:15:08.872" v="2"/>
        <pc:sldMkLst>
          <pc:docMk/>
          <pc:sldMk cId="4271802794" sldId="258"/>
        </pc:sldMkLst>
        <pc:spChg chg="mod">
          <ac:chgData name="Tomáš Holka" userId="S::tomas.holka@student.adlerka.sk::2657f51f-cb02-42a4-a8c3-fa17b582a38d" providerId="AD" clId="Web-{819E26CC-2A10-4678-8EBC-76C01EBEAA72}" dt="2025-09-15T19:15:08.872" v="2"/>
          <ac:spMkLst>
            <pc:docMk/>
            <pc:sldMk cId="4271802794" sldId="258"/>
            <ac:spMk id="2" creationId="{469C43E6-E3AE-1931-0EB4-72ABA8CED4AB}"/>
          </ac:spMkLst>
        </pc:spChg>
        <pc:spChg chg="mod">
          <ac:chgData name="Tomáš Holka" userId="S::tomas.holka@student.adlerka.sk::2657f51f-cb02-42a4-a8c3-fa17b582a38d" providerId="AD" clId="Web-{819E26CC-2A10-4678-8EBC-76C01EBEAA72}" dt="2025-09-15T19:15:08.872" v="2"/>
          <ac:spMkLst>
            <pc:docMk/>
            <pc:sldMk cId="4271802794" sldId="258"/>
            <ac:spMk id="3" creationId="{B13A9F10-C9A0-D0DD-12A4-515B899A0C7D}"/>
          </ac:spMkLst>
        </pc:spChg>
        <pc:spChg chg="add">
          <ac:chgData name="Tomáš Holka" userId="S::tomas.holka@student.adlerka.sk::2657f51f-cb02-42a4-a8c3-fa17b582a38d" providerId="AD" clId="Web-{819E26CC-2A10-4678-8EBC-76C01EBEAA72}" dt="2025-09-15T19:15:08.872" v="2"/>
          <ac:spMkLst>
            <pc:docMk/>
            <pc:sldMk cId="4271802794" sldId="258"/>
            <ac:spMk id="9" creationId="{743AA782-23D1-4521-8CAD-47662984AA08}"/>
          </ac:spMkLst>
        </pc:spChg>
        <pc:spChg chg="add">
          <ac:chgData name="Tomáš Holka" userId="S::tomas.holka@student.adlerka.sk::2657f51f-cb02-42a4-a8c3-fa17b582a38d" providerId="AD" clId="Web-{819E26CC-2A10-4678-8EBC-76C01EBEAA72}" dt="2025-09-15T19:15:08.872" v="2"/>
          <ac:spMkLst>
            <pc:docMk/>
            <pc:sldMk cId="4271802794" sldId="258"/>
            <ac:spMk id="11" creationId="{71877DBC-BB60-40F0-AC93-2ACDBAAE60CE}"/>
          </ac:spMkLst>
        </pc:spChg>
        <pc:picChg chg="add mod">
          <ac:chgData name="Tomáš Holka" userId="S::tomas.holka@student.adlerka.sk::2657f51f-cb02-42a4-a8c3-fa17b582a38d" providerId="AD" clId="Web-{819E26CC-2A10-4678-8EBC-76C01EBEAA72}" dt="2025-09-15T19:15:08.872" v="2"/>
          <ac:picMkLst>
            <pc:docMk/>
            <pc:sldMk cId="4271802794" sldId="258"/>
            <ac:picMk id="4" creationId="{D734B6C9-F285-70B3-9CFE-F38FB2907832}"/>
          </ac:picMkLst>
        </pc:picChg>
      </pc:sldChg>
      <pc:sldChg chg="addSp modSp mod setBg">
        <pc:chgData name="Tomáš Holka" userId="S::tomas.holka@student.adlerka.sk::2657f51f-cb02-42a4-a8c3-fa17b582a38d" providerId="AD" clId="Web-{819E26CC-2A10-4678-8EBC-76C01EBEAA72}" dt="2025-09-15T19:19:50.621" v="13"/>
        <pc:sldMkLst>
          <pc:docMk/>
          <pc:sldMk cId="2111346630" sldId="259"/>
        </pc:sldMkLst>
        <pc:spChg chg="mod">
          <ac:chgData name="Tomáš Holka" userId="S::tomas.holka@student.adlerka.sk::2657f51f-cb02-42a4-a8c3-fa17b582a38d" providerId="AD" clId="Web-{819E26CC-2A10-4678-8EBC-76C01EBEAA72}" dt="2025-09-15T19:19:50.621" v="13"/>
          <ac:spMkLst>
            <pc:docMk/>
            <pc:sldMk cId="2111346630" sldId="259"/>
            <ac:spMk id="2" creationId="{B6A73B2D-1679-7594-A33E-3B0E906DC7ED}"/>
          </ac:spMkLst>
        </pc:spChg>
        <pc:spChg chg="mod">
          <ac:chgData name="Tomáš Holka" userId="S::tomas.holka@student.adlerka.sk::2657f51f-cb02-42a4-a8c3-fa17b582a38d" providerId="AD" clId="Web-{819E26CC-2A10-4678-8EBC-76C01EBEAA72}" dt="2025-09-15T19:19:50.621" v="13"/>
          <ac:spMkLst>
            <pc:docMk/>
            <pc:sldMk cId="2111346630" sldId="259"/>
            <ac:spMk id="3" creationId="{DFF26CDE-DAB5-73B2-91E0-BA3CFC9C53C4}"/>
          </ac:spMkLst>
        </pc:spChg>
        <pc:spChg chg="add">
          <ac:chgData name="Tomáš Holka" userId="S::tomas.holka@student.adlerka.sk::2657f51f-cb02-42a4-a8c3-fa17b582a38d" providerId="AD" clId="Web-{819E26CC-2A10-4678-8EBC-76C01EBEAA72}" dt="2025-09-15T19:19:50.621" v="13"/>
          <ac:spMkLst>
            <pc:docMk/>
            <pc:sldMk cId="2111346630" sldId="259"/>
            <ac:spMk id="8" creationId="{907EF6B7-1338-4443-8C46-6A318D952DFD}"/>
          </ac:spMkLst>
        </pc:spChg>
        <pc:spChg chg="add">
          <ac:chgData name="Tomáš Holka" userId="S::tomas.holka@student.adlerka.sk::2657f51f-cb02-42a4-a8c3-fa17b582a38d" providerId="AD" clId="Web-{819E26CC-2A10-4678-8EBC-76C01EBEAA72}" dt="2025-09-15T19:19:50.621" v="13"/>
          <ac:spMkLst>
            <pc:docMk/>
            <pc:sldMk cId="2111346630" sldId="259"/>
            <ac:spMk id="10" creationId="{DAAE4CDD-124C-4DCF-9584-B6033B545DD5}"/>
          </ac:spMkLst>
        </pc:spChg>
        <pc:spChg chg="add">
          <ac:chgData name="Tomáš Holka" userId="S::tomas.holka@student.adlerka.sk::2657f51f-cb02-42a4-a8c3-fa17b582a38d" providerId="AD" clId="Web-{819E26CC-2A10-4678-8EBC-76C01EBEAA72}" dt="2025-09-15T19:19:50.621" v="13"/>
          <ac:spMkLst>
            <pc:docMk/>
            <pc:sldMk cId="2111346630" sldId="259"/>
            <ac:spMk id="12" creationId="{081E4A58-353D-44AE-B2FC-2A74E2E400F7}"/>
          </ac:spMkLst>
        </pc:spChg>
      </pc:sldChg>
      <pc:sldChg chg="addSp modSp mod setBg">
        <pc:chgData name="Tomáš Holka" userId="S::tomas.holka@student.adlerka.sk::2657f51f-cb02-42a4-a8c3-fa17b582a38d" providerId="AD" clId="Web-{819E26CC-2A10-4678-8EBC-76C01EBEAA72}" dt="2025-09-15T19:19:59.606" v="14"/>
        <pc:sldMkLst>
          <pc:docMk/>
          <pc:sldMk cId="3276873740" sldId="260"/>
        </pc:sldMkLst>
        <pc:spChg chg="mod">
          <ac:chgData name="Tomáš Holka" userId="S::tomas.holka@student.adlerka.sk::2657f51f-cb02-42a4-a8c3-fa17b582a38d" providerId="AD" clId="Web-{819E26CC-2A10-4678-8EBC-76C01EBEAA72}" dt="2025-09-15T19:19:59.606" v="14"/>
          <ac:spMkLst>
            <pc:docMk/>
            <pc:sldMk cId="3276873740" sldId="260"/>
            <ac:spMk id="2" creationId="{B3C72E1B-BF04-E07E-1339-8288CF7EEAD6}"/>
          </ac:spMkLst>
        </pc:spChg>
        <pc:spChg chg="mod">
          <ac:chgData name="Tomáš Holka" userId="S::tomas.holka@student.adlerka.sk::2657f51f-cb02-42a4-a8c3-fa17b582a38d" providerId="AD" clId="Web-{819E26CC-2A10-4678-8EBC-76C01EBEAA72}" dt="2025-09-15T19:19:59.606" v="14"/>
          <ac:spMkLst>
            <pc:docMk/>
            <pc:sldMk cId="3276873740" sldId="260"/>
            <ac:spMk id="3" creationId="{A88D63C3-E429-C08D-8F07-A2DEE0692DF9}"/>
          </ac:spMkLst>
        </pc:spChg>
        <pc:spChg chg="add">
          <ac:chgData name="Tomáš Holka" userId="S::tomas.holka@student.adlerka.sk::2657f51f-cb02-42a4-a8c3-fa17b582a38d" providerId="AD" clId="Web-{819E26CC-2A10-4678-8EBC-76C01EBEAA72}" dt="2025-09-15T19:19:59.606" v="14"/>
          <ac:spMkLst>
            <pc:docMk/>
            <pc:sldMk cId="3276873740" sldId="260"/>
            <ac:spMk id="8" creationId="{907EF6B7-1338-4443-8C46-6A318D952DFD}"/>
          </ac:spMkLst>
        </pc:spChg>
        <pc:spChg chg="add">
          <ac:chgData name="Tomáš Holka" userId="S::tomas.holka@student.adlerka.sk::2657f51f-cb02-42a4-a8c3-fa17b582a38d" providerId="AD" clId="Web-{819E26CC-2A10-4678-8EBC-76C01EBEAA72}" dt="2025-09-15T19:19:59.606" v="14"/>
          <ac:spMkLst>
            <pc:docMk/>
            <pc:sldMk cId="3276873740" sldId="260"/>
            <ac:spMk id="10" creationId="{DAAE4CDD-124C-4DCF-9584-B6033B545DD5}"/>
          </ac:spMkLst>
        </pc:spChg>
        <pc:spChg chg="add">
          <ac:chgData name="Tomáš Holka" userId="S::tomas.holka@student.adlerka.sk::2657f51f-cb02-42a4-a8c3-fa17b582a38d" providerId="AD" clId="Web-{819E26CC-2A10-4678-8EBC-76C01EBEAA72}" dt="2025-09-15T19:19:59.606" v="14"/>
          <ac:spMkLst>
            <pc:docMk/>
            <pc:sldMk cId="3276873740" sldId="260"/>
            <ac:spMk id="12" creationId="{081E4A58-353D-44AE-B2FC-2A74E2E400F7}"/>
          </ac:spMkLst>
        </pc:spChg>
      </pc:sldChg>
      <pc:sldChg chg="addSp modSp mod setBg">
        <pc:chgData name="Tomáš Holka" userId="S::tomas.holka@student.adlerka.sk::2657f51f-cb02-42a4-a8c3-fa17b582a38d" providerId="AD" clId="Web-{819E26CC-2A10-4678-8EBC-76C01EBEAA72}" dt="2025-09-15T19:17:54.598" v="12"/>
        <pc:sldMkLst>
          <pc:docMk/>
          <pc:sldMk cId="2324486416" sldId="261"/>
        </pc:sldMkLst>
        <pc:spChg chg="mod">
          <ac:chgData name="Tomáš Holka" userId="S::tomas.holka@student.adlerka.sk::2657f51f-cb02-42a4-a8c3-fa17b582a38d" providerId="AD" clId="Web-{819E26CC-2A10-4678-8EBC-76C01EBEAA72}" dt="2025-09-15T19:17:54.598" v="12"/>
          <ac:spMkLst>
            <pc:docMk/>
            <pc:sldMk cId="2324486416" sldId="261"/>
            <ac:spMk id="2" creationId="{21982663-3254-7F9A-2752-1FEFA93131FC}"/>
          </ac:spMkLst>
        </pc:spChg>
        <pc:spChg chg="mod">
          <ac:chgData name="Tomáš Holka" userId="S::tomas.holka@student.adlerka.sk::2657f51f-cb02-42a4-a8c3-fa17b582a38d" providerId="AD" clId="Web-{819E26CC-2A10-4678-8EBC-76C01EBEAA72}" dt="2025-09-15T19:17:54.598" v="12"/>
          <ac:spMkLst>
            <pc:docMk/>
            <pc:sldMk cId="2324486416" sldId="261"/>
            <ac:spMk id="3" creationId="{2FD5BC76-AF9C-C9B4-1690-6220E3EDBBC4}"/>
          </ac:spMkLst>
        </pc:spChg>
        <pc:spChg chg="add">
          <ac:chgData name="Tomáš Holka" userId="S::tomas.holka@student.adlerka.sk::2657f51f-cb02-42a4-a8c3-fa17b582a38d" providerId="AD" clId="Web-{819E26CC-2A10-4678-8EBC-76C01EBEAA72}" dt="2025-09-15T19:17:54.598" v="12"/>
          <ac:spMkLst>
            <pc:docMk/>
            <pc:sldMk cId="2324486416" sldId="261"/>
            <ac:spMk id="9" creationId="{F13C74B1-5B17-4795-BED0-7140497B445A}"/>
          </ac:spMkLst>
        </pc:spChg>
        <pc:spChg chg="add">
          <ac:chgData name="Tomáš Holka" userId="S::tomas.holka@student.adlerka.sk::2657f51f-cb02-42a4-a8c3-fa17b582a38d" providerId="AD" clId="Web-{819E26CC-2A10-4678-8EBC-76C01EBEAA72}" dt="2025-09-15T19:17:54.598" v="12"/>
          <ac:spMkLst>
            <pc:docMk/>
            <pc:sldMk cId="2324486416" sldId="261"/>
            <ac:spMk id="11" creationId="{D4974D33-8DC5-464E-8C6D-BE58F0669C17}"/>
          </ac:spMkLst>
        </pc:spChg>
        <pc:picChg chg="add mod">
          <ac:chgData name="Tomáš Holka" userId="S::tomas.holka@student.adlerka.sk::2657f51f-cb02-42a4-a8c3-fa17b582a38d" providerId="AD" clId="Web-{819E26CC-2A10-4678-8EBC-76C01EBEAA72}" dt="2025-09-15T19:17:54.598" v="12"/>
          <ac:picMkLst>
            <pc:docMk/>
            <pc:sldMk cId="2324486416" sldId="261"/>
            <ac:picMk id="4" creationId="{6C9C0DAB-F778-5EAD-5DCC-3E15F4B434F0}"/>
          </ac:picMkLst>
        </pc:picChg>
      </pc:sldChg>
      <pc:sldChg chg="delSp modSp">
        <pc:chgData name="Tomáš Holka" userId="S::tomas.holka@student.adlerka.sk::2657f51f-cb02-42a4-a8c3-fa17b582a38d" providerId="AD" clId="Web-{819E26CC-2A10-4678-8EBC-76C01EBEAA72}" dt="2025-09-15T19:22:04.315" v="21" actId="20577"/>
        <pc:sldMkLst>
          <pc:docMk/>
          <pc:sldMk cId="537353236" sldId="262"/>
        </pc:sldMkLst>
        <pc:spChg chg="del mod">
          <ac:chgData name="Tomáš Holka" userId="S::tomas.holka@student.adlerka.sk::2657f51f-cb02-42a4-a8c3-fa17b582a38d" providerId="AD" clId="Web-{819E26CC-2A10-4678-8EBC-76C01EBEAA72}" dt="2025-09-15T19:20:28.405" v="16"/>
          <ac:spMkLst>
            <pc:docMk/>
            <pc:sldMk cId="537353236" sldId="262"/>
            <ac:spMk id="2" creationId="{06F4550C-B292-9D46-5BD0-B2B87AB8F727}"/>
          </ac:spMkLst>
        </pc:spChg>
        <pc:spChg chg="mod">
          <ac:chgData name="Tomáš Holka" userId="S::tomas.holka@student.adlerka.sk::2657f51f-cb02-42a4-a8c3-fa17b582a38d" providerId="AD" clId="Web-{819E26CC-2A10-4678-8EBC-76C01EBEAA72}" dt="2025-09-15T19:22:04.315" v="21" actId="20577"/>
          <ac:spMkLst>
            <pc:docMk/>
            <pc:sldMk cId="537353236" sldId="262"/>
            <ac:spMk id="3" creationId="{5CB6CD93-7A48-EC7E-A8CE-B3B85C1BF0E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20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02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898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02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970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661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07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659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297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876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317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8E55F0-49D3-47F0-9F7C-B48EBAF4ED8F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524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lektronický systém">
            <a:extLst>
              <a:ext uri="{FF2B5EF4-FFF2-40B4-BE49-F238E27FC236}">
                <a16:creationId xmlns:a16="http://schemas.microsoft.com/office/drawing/2014/main" id="{A80472B9-F1E6-680A-ABAD-5390BBCFF13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r="6250" b="6250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sz="5200">
                <a:solidFill>
                  <a:srgbClr val="FFFFFF"/>
                </a:solidFill>
              </a:rPr>
              <a:t>Data projektor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Tomáš Holka III.C</a:t>
            </a:r>
          </a:p>
        </p:txBody>
      </p:sp>
    </p:spTree>
    <p:extLst>
      <p:ext uri="{BB962C8B-B14F-4D97-AF65-F5344CB8AC3E}">
        <p14:creationId xmlns:p14="http://schemas.microsoft.com/office/powerpoint/2010/main" val="367655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18CC7C-10FE-F109-412C-7E569E2E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Čo sa dozviete ?</a:t>
            </a:r>
            <a:endParaRPr lang="sk-SK"/>
          </a:p>
        </p:txBody>
      </p:sp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13DD667D-3EBC-B7D3-1D3D-B7D4F5E96847}"/>
              </a:ext>
            </a:extLst>
          </p:cNvPr>
          <p:cNvSpPr/>
          <p:nvPr/>
        </p:nvSpPr>
        <p:spPr>
          <a:xfrm>
            <a:off x="1936553" y="1722579"/>
            <a:ext cx="2703107" cy="16743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: zaoblené rohy 4">
            <a:extLst>
              <a:ext uri="{FF2B5EF4-FFF2-40B4-BE49-F238E27FC236}">
                <a16:creationId xmlns:a16="http://schemas.microsoft.com/office/drawing/2014/main" id="{D258E583-93C2-4849-B28D-FD0238BB8BF5}"/>
              </a:ext>
            </a:extLst>
          </p:cNvPr>
          <p:cNvSpPr/>
          <p:nvPr/>
        </p:nvSpPr>
        <p:spPr>
          <a:xfrm>
            <a:off x="7382612" y="1756197"/>
            <a:ext cx="2703107" cy="16743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1E56190E-70A0-9E2E-5237-80E9DB639B29}"/>
              </a:ext>
            </a:extLst>
          </p:cNvPr>
          <p:cNvSpPr/>
          <p:nvPr/>
        </p:nvSpPr>
        <p:spPr>
          <a:xfrm>
            <a:off x="1936553" y="3997373"/>
            <a:ext cx="2703107" cy="16743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k-SK" dirty="0"/>
          </a:p>
        </p:txBody>
      </p:sp>
      <p:sp>
        <p:nvSpPr>
          <p:cNvPr id="7" name="Obdĺžnik: zaoblené rohy 6">
            <a:extLst>
              <a:ext uri="{FF2B5EF4-FFF2-40B4-BE49-F238E27FC236}">
                <a16:creationId xmlns:a16="http://schemas.microsoft.com/office/drawing/2014/main" id="{5AB3E97B-25A9-CE91-AA96-C695424421FD}"/>
              </a:ext>
            </a:extLst>
          </p:cNvPr>
          <p:cNvSpPr/>
          <p:nvPr/>
        </p:nvSpPr>
        <p:spPr>
          <a:xfrm>
            <a:off x="7382611" y="3997373"/>
            <a:ext cx="2703107" cy="16743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6B0EA5DC-97EA-DB9A-97C7-8383169CFCD4}"/>
              </a:ext>
            </a:extLst>
          </p:cNvPr>
          <p:cNvSpPr txBox="1"/>
          <p:nvPr/>
        </p:nvSpPr>
        <p:spPr>
          <a:xfrm>
            <a:off x="2028441" y="2264903"/>
            <a:ext cx="269302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k-SK" sz="3200" dirty="0"/>
              <a:t>PARAMETRE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3AED28A4-3EF7-0177-37B4-72F0D79E47AB}"/>
              </a:ext>
            </a:extLst>
          </p:cNvPr>
          <p:cNvSpPr txBox="1"/>
          <p:nvPr/>
        </p:nvSpPr>
        <p:spPr>
          <a:xfrm>
            <a:off x="7472789" y="2261534"/>
            <a:ext cx="261005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k-SK" sz="3200" dirty="0"/>
              <a:t>ROZDELENIE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9914BEA0-7619-A74D-193D-C03DEE04BEF8}"/>
              </a:ext>
            </a:extLst>
          </p:cNvPr>
          <p:cNvSpPr txBox="1"/>
          <p:nvPr/>
        </p:nvSpPr>
        <p:spPr>
          <a:xfrm>
            <a:off x="8052134" y="4537679"/>
            <a:ext cx="193655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k-SK" sz="3200" dirty="0"/>
              <a:t>PORTY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ED4A8B35-6028-6CAC-928F-B185BE691839}"/>
              </a:ext>
            </a:extLst>
          </p:cNvPr>
          <p:cNvSpPr txBox="1"/>
          <p:nvPr/>
        </p:nvSpPr>
        <p:spPr>
          <a:xfrm>
            <a:off x="2457679" y="4337074"/>
            <a:ext cx="204634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800" dirty="0"/>
              <a:t>PRINCIP CINNOSTI</a:t>
            </a:r>
          </a:p>
        </p:txBody>
      </p:sp>
      <p:pic>
        <p:nvPicPr>
          <p:cNvPr id="3" name="Obrázok 2" descr="Otáznik Otázka Odpoveď Search - Obrázok zdarma na Pixabay">
            <a:extLst>
              <a:ext uri="{FF2B5EF4-FFF2-40B4-BE49-F238E27FC236}">
                <a16:creationId xmlns:a16="http://schemas.microsoft.com/office/drawing/2014/main" id="{1EB2464C-722E-63BF-B87C-3A1922367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412" y="2555360"/>
            <a:ext cx="2350943" cy="237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3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9C43E6-E3AE-1931-0EB4-72ABA8CED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sk-SK" sz="5000"/>
              <a:t>PRINCIP CINNOSTI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13A9F10-C9A0-D0DD-12A4-515B899A0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2200">
                <a:ea typeface="+mn-lt"/>
                <a:cs typeface="+mn-lt"/>
              </a:rPr>
              <a:t>Premieta obraz zo zariadenia na plátno.</a:t>
            </a:r>
            <a:endParaRPr lang="sk-SK" sz="2200"/>
          </a:p>
          <a:p>
            <a:r>
              <a:rPr lang="sk-SK" sz="2200">
                <a:ea typeface="+mn-lt"/>
                <a:cs typeface="+mn-lt"/>
              </a:rPr>
              <a:t>Silný zdroj svetla (lampa/LED/laser).</a:t>
            </a:r>
            <a:endParaRPr lang="sk-SK" sz="2200"/>
          </a:p>
          <a:p>
            <a:r>
              <a:rPr lang="sk-SK" sz="2200">
                <a:ea typeface="+mn-lt"/>
                <a:cs typeface="+mn-lt"/>
              </a:rPr>
              <a:t>Optika usmerňuje svetlo.</a:t>
            </a:r>
            <a:endParaRPr lang="sk-SK" sz="2200"/>
          </a:p>
          <a:p>
            <a:r>
              <a:rPr lang="sk-SK" sz="2200">
                <a:ea typeface="+mn-lt"/>
                <a:cs typeface="+mn-lt"/>
              </a:rPr>
              <a:t>LCD – obraz cez farebné panely.</a:t>
            </a:r>
            <a:endParaRPr lang="sk-SK" sz="2200"/>
          </a:p>
          <a:p>
            <a:r>
              <a:rPr lang="sk-SK" sz="2200">
                <a:ea typeface="+mn-lt"/>
                <a:cs typeface="+mn-lt"/>
              </a:rPr>
              <a:t>DLP – obraz cez mikrozrkadlá.</a:t>
            </a:r>
            <a:endParaRPr lang="sk-SK" sz="2200"/>
          </a:p>
          <a:p>
            <a:r>
              <a:rPr lang="sk-SK" sz="2200">
                <a:ea typeface="+mn-lt"/>
                <a:cs typeface="+mn-lt"/>
              </a:rPr>
              <a:t>Objektív premieta na plochu.</a:t>
            </a:r>
            <a:endParaRPr lang="sk-SK" sz="2200"/>
          </a:p>
          <a:p>
            <a:r>
              <a:rPr lang="sk-SK" sz="2200">
                <a:ea typeface="+mn-lt"/>
                <a:cs typeface="+mn-lt"/>
              </a:rPr>
              <a:t>Ventilátor chladí zariadenie.</a:t>
            </a:r>
            <a:endParaRPr lang="sk-SK" sz="2200"/>
          </a:p>
          <a:p>
            <a:endParaRPr lang="sk-SK" sz="2200"/>
          </a:p>
        </p:txBody>
      </p:sp>
      <p:pic>
        <p:nvPicPr>
          <p:cNvPr id="4" name="Obrázok 3" descr="DLP projektory :: MEF">
            <a:extLst>
              <a:ext uri="{FF2B5EF4-FFF2-40B4-BE49-F238E27FC236}">
                <a16:creationId xmlns:a16="http://schemas.microsoft.com/office/drawing/2014/main" id="{D734B6C9-F285-70B3-9CFE-F38FB2907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450124"/>
            <a:ext cx="5458968" cy="395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0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A73B2D-1679-7594-A33E-3B0E906DC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PARAMETRE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F26CDE-DAB5-73B2-91E0-BA3CFC9C5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2600" b="1">
                <a:ea typeface="+mn-lt"/>
                <a:cs typeface="+mn-lt"/>
              </a:rPr>
              <a:t>Svetelný výkon (</a:t>
            </a:r>
            <a:r>
              <a:rPr lang="sk-SK" sz="2600" b="1" err="1">
                <a:ea typeface="+mn-lt"/>
                <a:cs typeface="+mn-lt"/>
              </a:rPr>
              <a:t>lúmeny</a:t>
            </a:r>
            <a:r>
              <a:rPr lang="sk-SK" sz="2600" b="1">
                <a:ea typeface="+mn-lt"/>
                <a:cs typeface="+mn-lt"/>
              </a:rPr>
              <a:t>):</a:t>
            </a:r>
            <a:r>
              <a:rPr lang="sk-SK" sz="2600">
                <a:ea typeface="+mn-lt"/>
                <a:cs typeface="+mn-lt"/>
              </a:rPr>
              <a:t> určuje jas obrazu.</a:t>
            </a:r>
          </a:p>
          <a:p>
            <a:r>
              <a:rPr lang="sk-SK" sz="2600" b="1">
                <a:ea typeface="+mn-lt"/>
                <a:cs typeface="+mn-lt"/>
              </a:rPr>
              <a:t>Rozlíšenie:</a:t>
            </a:r>
            <a:r>
              <a:rPr lang="sk-SK" sz="2600">
                <a:ea typeface="+mn-lt"/>
                <a:cs typeface="+mn-lt"/>
              </a:rPr>
              <a:t> počet zobrazovaných pixelov (napr. </a:t>
            </a:r>
            <a:r>
              <a:rPr lang="sk-SK" sz="2600" err="1">
                <a:ea typeface="+mn-lt"/>
                <a:cs typeface="+mn-lt"/>
              </a:rPr>
              <a:t>Full</a:t>
            </a:r>
            <a:r>
              <a:rPr lang="sk-SK" sz="2600">
                <a:ea typeface="+mn-lt"/>
                <a:cs typeface="+mn-lt"/>
              </a:rPr>
              <a:t> HD, 4K).</a:t>
            </a:r>
          </a:p>
          <a:p>
            <a:r>
              <a:rPr lang="sk-SK" sz="2600" b="1">
                <a:ea typeface="+mn-lt"/>
                <a:cs typeface="+mn-lt"/>
              </a:rPr>
              <a:t>Kontrast:</a:t>
            </a:r>
            <a:r>
              <a:rPr lang="sk-SK" sz="2600">
                <a:ea typeface="+mn-lt"/>
                <a:cs typeface="+mn-lt"/>
              </a:rPr>
              <a:t> pomer medzi svetlými a tmavými časťami obrazu.</a:t>
            </a:r>
          </a:p>
          <a:p>
            <a:r>
              <a:rPr lang="sk-SK" sz="2600" b="1">
                <a:ea typeface="+mn-lt"/>
                <a:cs typeface="+mn-lt"/>
              </a:rPr>
              <a:t>Životnosť lampy/zdroja svetla:</a:t>
            </a:r>
            <a:r>
              <a:rPr lang="sk-SK" sz="2600">
                <a:ea typeface="+mn-lt"/>
                <a:cs typeface="+mn-lt"/>
              </a:rPr>
              <a:t> koľko hodín vydrží.</a:t>
            </a:r>
          </a:p>
          <a:p>
            <a:r>
              <a:rPr lang="sk-SK" sz="2600" b="1">
                <a:ea typeface="+mn-lt"/>
                <a:cs typeface="+mn-lt"/>
              </a:rPr>
              <a:t>Technológia:</a:t>
            </a:r>
            <a:r>
              <a:rPr lang="sk-SK" sz="2600">
                <a:ea typeface="+mn-lt"/>
                <a:cs typeface="+mn-lt"/>
              </a:rPr>
              <a:t> LCD alebo DLP.</a:t>
            </a:r>
          </a:p>
          <a:p>
            <a:r>
              <a:rPr lang="sk-SK" sz="2600" b="1">
                <a:ea typeface="+mn-lt"/>
                <a:cs typeface="+mn-lt"/>
              </a:rPr>
              <a:t>Konektivita:</a:t>
            </a:r>
            <a:r>
              <a:rPr lang="sk-SK" sz="2600">
                <a:ea typeface="+mn-lt"/>
                <a:cs typeface="+mn-lt"/>
              </a:rPr>
              <a:t> HDMI, USB, Wi-Fi a pod.</a:t>
            </a:r>
          </a:p>
          <a:p>
            <a:r>
              <a:rPr lang="sk-SK" sz="2600" b="1">
                <a:ea typeface="+mn-lt"/>
                <a:cs typeface="+mn-lt"/>
              </a:rPr>
              <a:t>Hlučnosť:</a:t>
            </a:r>
            <a:r>
              <a:rPr lang="sk-SK" sz="2600">
                <a:ea typeface="+mn-lt"/>
                <a:cs typeface="+mn-lt"/>
              </a:rPr>
              <a:t> úroveň zvuku ventilátora.</a:t>
            </a:r>
          </a:p>
          <a:p>
            <a:r>
              <a:rPr lang="sk-SK" sz="2600" b="1">
                <a:ea typeface="+mn-lt"/>
                <a:cs typeface="+mn-lt"/>
              </a:rPr>
              <a:t>Veľkosť a hmotnosť:</a:t>
            </a:r>
            <a:r>
              <a:rPr lang="sk-SK" sz="2600">
                <a:ea typeface="+mn-lt"/>
                <a:cs typeface="+mn-lt"/>
              </a:rPr>
              <a:t> prenosnosť zariadenia.</a:t>
            </a:r>
          </a:p>
          <a:p>
            <a:endParaRPr lang="sk-SK" sz="2600"/>
          </a:p>
        </p:txBody>
      </p:sp>
    </p:spTree>
    <p:extLst>
      <p:ext uri="{BB962C8B-B14F-4D97-AF65-F5344CB8AC3E}">
        <p14:creationId xmlns:p14="http://schemas.microsoft.com/office/powerpoint/2010/main" val="211134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C72E1B-BF04-E07E-1339-8288CF7E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k-SK" sz="4100">
                <a:solidFill>
                  <a:srgbClr val="FFFFFF"/>
                </a:solidFill>
              </a:rPr>
              <a:t>ROZDELENIE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88D63C3-E429-C08D-8F07-A2DEE0692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b="1" dirty="0">
                <a:ea typeface="+mn-lt"/>
                <a:cs typeface="+mn-lt"/>
              </a:rPr>
              <a:t>Podľa technológie:</a:t>
            </a:r>
            <a:r>
              <a:rPr lang="sk-SK" dirty="0">
                <a:ea typeface="+mn-lt"/>
                <a:cs typeface="+mn-lt"/>
              </a:rPr>
              <a:t> LCD, DLP, laserové.</a:t>
            </a:r>
            <a:endParaRPr lang="sk-SK" dirty="0"/>
          </a:p>
          <a:p>
            <a:r>
              <a:rPr lang="sk-SK" b="1" dirty="0">
                <a:ea typeface="+mn-lt"/>
                <a:cs typeface="+mn-lt"/>
              </a:rPr>
              <a:t>Podľa využitia:</a:t>
            </a:r>
            <a:r>
              <a:rPr lang="sk-SK" dirty="0">
                <a:ea typeface="+mn-lt"/>
                <a:cs typeface="+mn-lt"/>
              </a:rPr>
              <a:t> školské/prehliadkové, kancelárske, domáce kino.</a:t>
            </a:r>
            <a:endParaRPr lang="sk-SK" dirty="0"/>
          </a:p>
          <a:p>
            <a:r>
              <a:rPr lang="sk-SK" b="1" dirty="0">
                <a:ea typeface="+mn-lt"/>
                <a:cs typeface="+mn-lt"/>
              </a:rPr>
              <a:t>Podľa mobility:</a:t>
            </a:r>
            <a:r>
              <a:rPr lang="sk-SK" dirty="0">
                <a:ea typeface="+mn-lt"/>
                <a:cs typeface="+mn-lt"/>
              </a:rPr>
              <a:t> prenosné (mini projektory), pevne inštalované.</a:t>
            </a:r>
            <a:endParaRPr lang="sk-SK" dirty="0"/>
          </a:p>
          <a:p>
            <a:r>
              <a:rPr lang="sk-SK" b="1" dirty="0">
                <a:ea typeface="+mn-lt"/>
                <a:cs typeface="+mn-lt"/>
              </a:rPr>
              <a:t>Podľa svetelného výkonu:</a:t>
            </a:r>
            <a:r>
              <a:rPr lang="sk-SK" dirty="0">
                <a:ea typeface="+mn-lt"/>
                <a:cs typeface="+mn-lt"/>
              </a:rPr>
              <a:t> pre tmavé miestnosti, pre osvetlené priestory.</a:t>
            </a:r>
            <a:endParaRPr lang="sk-SK" dirty="0"/>
          </a:p>
          <a:p>
            <a:r>
              <a:rPr lang="sk-SK" b="1" dirty="0">
                <a:ea typeface="+mn-lt"/>
                <a:cs typeface="+mn-lt"/>
              </a:rPr>
              <a:t>Podľa rozlíšenia:</a:t>
            </a:r>
            <a:r>
              <a:rPr lang="sk-SK" dirty="0">
                <a:ea typeface="+mn-lt"/>
                <a:cs typeface="+mn-lt"/>
              </a:rPr>
              <a:t> základné (SVGA/XGA), vysoké (</a:t>
            </a:r>
            <a:r>
              <a:rPr lang="sk-SK" dirty="0" err="1">
                <a:ea typeface="+mn-lt"/>
                <a:cs typeface="+mn-lt"/>
              </a:rPr>
              <a:t>Full</a:t>
            </a:r>
            <a:r>
              <a:rPr lang="sk-SK" dirty="0">
                <a:ea typeface="+mn-lt"/>
                <a:cs typeface="+mn-lt"/>
              </a:rPr>
              <a:t> HD, 4K).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76873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982663-3254-7F9A-2752-1FEFA9313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k-SK" sz="5400"/>
              <a:t>PORTY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FD5BC76-AF9C-C9B4-1690-6220E3EDB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buFont typeface=""/>
              <a:buChar char="•"/>
            </a:pPr>
            <a:r>
              <a:rPr lang="sk-SK" sz="1700" b="1"/>
              <a:t>HDMI:</a:t>
            </a:r>
            <a:r>
              <a:rPr lang="sk-SK" sz="1700"/>
              <a:t> prenos obrazu a zvuku vo vysokej kvalite.</a:t>
            </a:r>
          </a:p>
          <a:p>
            <a:pPr marL="228600" indent="-228600">
              <a:buFont typeface=""/>
              <a:buChar char="•"/>
            </a:pPr>
            <a:r>
              <a:rPr lang="sk-SK" sz="1700" b="1"/>
              <a:t>VGA:</a:t>
            </a:r>
            <a:r>
              <a:rPr lang="sk-SK" sz="1700"/>
              <a:t> starší port na obraz z počítača.</a:t>
            </a:r>
          </a:p>
          <a:p>
            <a:pPr marL="228600" indent="-228600">
              <a:buFont typeface=""/>
              <a:buChar char="•"/>
            </a:pPr>
            <a:r>
              <a:rPr lang="sk-SK" sz="1700" b="1"/>
              <a:t>USB:</a:t>
            </a:r>
            <a:r>
              <a:rPr lang="sk-SK" sz="1700"/>
              <a:t> pripojenie USB kľúča alebo nabíjanie.</a:t>
            </a:r>
          </a:p>
          <a:p>
            <a:pPr marL="228600" indent="-228600">
              <a:buFont typeface=""/>
              <a:buChar char="•"/>
            </a:pPr>
            <a:r>
              <a:rPr lang="sk-SK" sz="1700" b="1"/>
              <a:t>Audio vstup/výstup (3,5 mm jack):</a:t>
            </a:r>
            <a:r>
              <a:rPr lang="sk-SK" sz="1700"/>
              <a:t> pripojenie reproduktorov alebo slúchadiel.</a:t>
            </a:r>
          </a:p>
          <a:p>
            <a:pPr marL="228600" indent="-228600">
              <a:buFont typeface=""/>
              <a:buChar char="•"/>
            </a:pPr>
            <a:r>
              <a:rPr lang="sk-SK" sz="1700" b="1"/>
              <a:t>LAN/Ethernet:</a:t>
            </a:r>
            <a:r>
              <a:rPr lang="sk-SK" sz="1700"/>
              <a:t> sieťové pripojenie.</a:t>
            </a:r>
          </a:p>
          <a:p>
            <a:pPr marL="228600" indent="-228600">
              <a:buFont typeface=""/>
              <a:buChar char="•"/>
            </a:pPr>
            <a:r>
              <a:rPr lang="sk-SK" sz="1700" b="1"/>
              <a:t>Wi-Fi/Bluetooth:</a:t>
            </a:r>
            <a:r>
              <a:rPr lang="sk-SK" sz="1700"/>
              <a:t> bezdrôtové pripojenie (ak je podporované).</a:t>
            </a:r>
          </a:p>
        </p:txBody>
      </p:sp>
      <p:pic>
        <p:nvPicPr>
          <p:cNvPr id="4" name="Obrázok 3" descr="Lampový projektor EB-FH08 s rozlišením Full HD, 2 porty HDMI, 3 600 lumenů,  velký obraz s úhlopříčkou až 337 palců | Home Cinema | Projektory |  Produkty | Epson Česká republika">
            <a:extLst>
              <a:ext uri="{FF2B5EF4-FFF2-40B4-BE49-F238E27FC236}">
                <a16:creationId xmlns:a16="http://schemas.microsoft.com/office/drawing/2014/main" id="{6C9C0DAB-F778-5EAD-5DCC-3E15F4B434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40" r="14335" b="-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448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CB6CD93-7A48-EC7E-A8CE-B3B85C1BF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sk-SK" sz="8000" dirty="0">
                <a:solidFill>
                  <a:schemeClr val="accent2"/>
                </a:solidFill>
              </a:rPr>
              <a:t>Ďakujem za pozornosť.</a:t>
            </a:r>
          </a:p>
          <a:p>
            <a:pPr marL="0" indent="0" algn="ctr">
              <a:buNone/>
            </a:pPr>
            <a:endParaRPr lang="sk-SK" sz="8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5323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6EDE4319A11C4FA7DB10143A1D2B09" ma:contentTypeVersion="7" ma:contentTypeDescription="Umožňuje vytvoriť nový dokument." ma:contentTypeScope="" ma:versionID="8326ebf88074553dc11148e509bc90ed">
  <xsd:schema xmlns:xsd="http://www.w3.org/2001/XMLSchema" xmlns:xs="http://www.w3.org/2001/XMLSchema" xmlns:p="http://schemas.microsoft.com/office/2006/metadata/properties" xmlns:ns2="88cbec32-69bb-4591-b025-b62bdc1609e9" targetNamespace="http://schemas.microsoft.com/office/2006/metadata/properties" ma:root="true" ma:fieldsID="3516057aba64f827df443aea10c041a1" ns2:_="">
    <xsd:import namespace="88cbec32-69bb-4591-b025-b62bdc1609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bec32-69bb-4591-b025-b62bdc1609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1E93BF-B5D1-4C07-9063-62D11BEB4F4D}"/>
</file>

<file path=customXml/itemProps2.xml><?xml version="1.0" encoding="utf-8"?>
<ds:datastoreItem xmlns:ds="http://schemas.openxmlformats.org/officeDocument/2006/customXml" ds:itemID="{AE9DA4CB-8E45-4385-B8C2-8DF17E87D893}"/>
</file>

<file path=customXml/itemProps3.xml><?xml version="1.0" encoding="utf-8"?>
<ds:datastoreItem xmlns:ds="http://schemas.openxmlformats.org/officeDocument/2006/customXml" ds:itemID="{9639AE3F-B514-4BB6-A81D-173CC81938F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Širokouhlá</PresentationFormat>
  <Paragraphs>0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Office</vt:lpstr>
      <vt:lpstr>Data projektor </vt:lpstr>
      <vt:lpstr>Čo sa dozviete ?</vt:lpstr>
      <vt:lpstr>PRINCIP CINNOSTI</vt:lpstr>
      <vt:lpstr>PARAMETRE</vt:lpstr>
      <vt:lpstr>ROZDELENIE </vt:lpstr>
      <vt:lpstr>PORTY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81</cp:revision>
  <dcterms:created xsi:type="dcterms:W3CDTF">2025-09-15T10:45:39Z</dcterms:created>
  <dcterms:modified xsi:type="dcterms:W3CDTF">2025-09-15T19:22:06Z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0x010100956EDE4319A11C4FA7DB10143A1D2B09</vt:lpwstr>
  </property>
</Properties>
</file>