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50" r:id="rId5"/>
    <p:sldMasterId id="2147483652" r:id="rId6"/>
    <p:sldMasterId id="2147483654" r:id="rId7"/>
    <p:sldMasterId id="2147483656" r:id="rId8"/>
    <p:sldMasterId id="2147483658" r:id="rId9"/>
    <p:sldMasterId id="2147483660" r:id="rId10"/>
    <p:sldMasterId id="2147483662" r:id="rId11"/>
    <p:sldMasterId id="2147483664" r:id="rId12"/>
    <p:sldMasterId id="2147483666" r:id="rId13"/>
    <p:sldMasterId id="2147483668" r:id="rId14"/>
  </p:sldMasterIdLst>
  <p:sldIdLst>
    <p:sldId id="256" r:id="rId15"/>
    <p:sldId id="257" r:id="rId16"/>
    <p:sldId id="258" r:id="rId17"/>
    <p:sldId id="259" r:id="rId18"/>
    <p:sldId id="260" r:id="rId19"/>
    <p:sldId id="261" r:id="rId20"/>
    <p:sldId id="262" r:id="rId21"/>
    <p:sldId id="263" r:id="rId22"/>
  </p:sldIdLst>
  <p:sldSz cx="9144000" cy="6858000" type="screen4x3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 /><Relationship Id="rId13" Type="http://schemas.openxmlformats.org/officeDocument/2006/relationships/slideMaster" Target="slideMasters/slideMaster10.xml" /><Relationship Id="rId18" Type="http://schemas.openxmlformats.org/officeDocument/2006/relationships/slide" Target="slides/slide4.xml" /><Relationship Id="rId26" Type="http://schemas.openxmlformats.org/officeDocument/2006/relationships/tableStyles" Target="tableStyles.xml" /><Relationship Id="rId3" Type="http://schemas.openxmlformats.org/officeDocument/2006/relationships/customXml" Target="../customXml/item3.xml" /><Relationship Id="rId21" Type="http://schemas.openxmlformats.org/officeDocument/2006/relationships/slide" Target="slides/slide7.xml" /><Relationship Id="rId7" Type="http://schemas.openxmlformats.org/officeDocument/2006/relationships/slideMaster" Target="slideMasters/slideMaster4.xml" /><Relationship Id="rId12" Type="http://schemas.openxmlformats.org/officeDocument/2006/relationships/slideMaster" Target="slideMasters/slideMaster9.xml" /><Relationship Id="rId17" Type="http://schemas.openxmlformats.org/officeDocument/2006/relationships/slide" Target="slides/slide3.xml" /><Relationship Id="rId25" Type="http://schemas.openxmlformats.org/officeDocument/2006/relationships/theme" Target="theme/theme1.xml" /><Relationship Id="rId2" Type="http://schemas.openxmlformats.org/officeDocument/2006/relationships/customXml" Target="../customXml/item2.xml" /><Relationship Id="rId16" Type="http://schemas.openxmlformats.org/officeDocument/2006/relationships/slide" Target="slides/slide2.xml" /><Relationship Id="rId20" Type="http://schemas.openxmlformats.org/officeDocument/2006/relationships/slide" Target="slides/slide6.xml" /><Relationship Id="rId1" Type="http://schemas.openxmlformats.org/officeDocument/2006/relationships/customXml" Target="../customXml/item1.xml" /><Relationship Id="rId6" Type="http://schemas.openxmlformats.org/officeDocument/2006/relationships/slideMaster" Target="slideMasters/slideMaster3.xml" /><Relationship Id="rId11" Type="http://schemas.openxmlformats.org/officeDocument/2006/relationships/slideMaster" Target="slideMasters/slideMaster8.xml" /><Relationship Id="rId24" Type="http://schemas.openxmlformats.org/officeDocument/2006/relationships/viewProps" Target="viewProps.xml" /><Relationship Id="rId5" Type="http://schemas.openxmlformats.org/officeDocument/2006/relationships/slideMaster" Target="slideMasters/slideMaster2.xml" /><Relationship Id="rId15" Type="http://schemas.openxmlformats.org/officeDocument/2006/relationships/slide" Target="slides/slide1.xml" /><Relationship Id="rId23" Type="http://schemas.openxmlformats.org/officeDocument/2006/relationships/presProps" Target="presProps.xml" /><Relationship Id="rId10" Type="http://schemas.openxmlformats.org/officeDocument/2006/relationships/slideMaster" Target="slideMasters/slideMaster7.xml" /><Relationship Id="rId19" Type="http://schemas.openxmlformats.org/officeDocument/2006/relationships/slide" Target="slides/slide5.xml" /><Relationship Id="rId4" Type="http://schemas.openxmlformats.org/officeDocument/2006/relationships/slideMaster" Target="slideMasters/slideMaster1.xml" /><Relationship Id="rId9" Type="http://schemas.openxmlformats.org/officeDocument/2006/relationships/slideMaster" Target="slideMasters/slideMaster6.xml" /><Relationship Id="rId14" Type="http://schemas.openxmlformats.org/officeDocument/2006/relationships/slideMaster" Target="slideMasters/slideMaster11.xml" /><Relationship Id="rId22" Type="http://schemas.openxmlformats.org/officeDocument/2006/relationships/slide" Target="slides/slide8.xml" /><Relationship Id="rId27" Type="http://schemas.microsoft.com/office/2016/11/relationships/changesInfo" Target="changesInfos/changesInfo1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am Šrámek" userId="9202a60c-9611-44dc-8054-f2047063bf0c" providerId="ADAL" clId="{21C6758C-28A7-33CA-98F3-8529B93BC101}"/>
    <pc:docChg chg="custSel modSld">
      <pc:chgData name="Adam Šrámek" userId="9202a60c-9611-44dc-8054-f2047063bf0c" providerId="ADAL" clId="{21C6758C-28A7-33CA-98F3-8529B93BC101}" dt="2025-11-18T11:02:04.411" v="14" actId="478"/>
      <pc:docMkLst>
        <pc:docMk/>
      </pc:docMkLst>
      <pc:sldChg chg="modSp mod">
        <pc:chgData name="Adam Šrámek" userId="9202a60c-9611-44dc-8054-f2047063bf0c" providerId="ADAL" clId="{21C6758C-28A7-33CA-98F3-8529B93BC101}" dt="2025-11-18T11:00:03.955" v="0" actId="207"/>
        <pc:sldMkLst>
          <pc:docMk/>
          <pc:sldMk cId="0" sldId="256"/>
        </pc:sldMkLst>
        <pc:spChg chg="mod">
          <ac:chgData name="Adam Šrámek" userId="9202a60c-9611-44dc-8054-f2047063bf0c" providerId="ADAL" clId="{21C6758C-28A7-33CA-98F3-8529B93BC101}" dt="2025-11-18T11:00:03.955" v="0" actId="207"/>
          <ac:spMkLst>
            <pc:docMk/>
            <pc:sldMk cId="0" sldId="256"/>
            <ac:spMk id="66" creationId="{00000000-0000-0000-0000-000000000000}"/>
          </ac:spMkLst>
        </pc:spChg>
      </pc:sldChg>
      <pc:sldChg chg="modSp mod">
        <pc:chgData name="Adam Šrámek" userId="9202a60c-9611-44dc-8054-f2047063bf0c" providerId="ADAL" clId="{21C6758C-28A7-33CA-98F3-8529B93BC101}" dt="2025-11-18T11:00:16.428" v="2" actId="207"/>
        <pc:sldMkLst>
          <pc:docMk/>
          <pc:sldMk cId="0" sldId="257"/>
        </pc:sldMkLst>
        <pc:spChg chg="mod">
          <ac:chgData name="Adam Šrámek" userId="9202a60c-9611-44dc-8054-f2047063bf0c" providerId="ADAL" clId="{21C6758C-28A7-33CA-98F3-8529B93BC101}" dt="2025-11-18T11:00:11.441" v="1" actId="207"/>
          <ac:spMkLst>
            <pc:docMk/>
            <pc:sldMk cId="0" sldId="257"/>
            <ac:spMk id="68" creationId="{00000000-0000-0000-0000-000000000000}"/>
          </ac:spMkLst>
        </pc:spChg>
        <pc:spChg chg="mod">
          <ac:chgData name="Adam Šrámek" userId="9202a60c-9611-44dc-8054-f2047063bf0c" providerId="ADAL" clId="{21C6758C-28A7-33CA-98F3-8529B93BC101}" dt="2025-11-18T11:00:16.428" v="2" actId="207"/>
          <ac:spMkLst>
            <pc:docMk/>
            <pc:sldMk cId="0" sldId="257"/>
            <ac:spMk id="69" creationId="{00000000-0000-0000-0000-000000000000}"/>
          </ac:spMkLst>
        </pc:spChg>
      </pc:sldChg>
      <pc:sldChg chg="modSp mod">
        <pc:chgData name="Adam Šrámek" userId="9202a60c-9611-44dc-8054-f2047063bf0c" providerId="ADAL" clId="{21C6758C-28A7-33CA-98F3-8529B93BC101}" dt="2025-11-18T11:00:25.540" v="4" actId="207"/>
        <pc:sldMkLst>
          <pc:docMk/>
          <pc:sldMk cId="0" sldId="258"/>
        </pc:sldMkLst>
        <pc:spChg chg="mod">
          <ac:chgData name="Adam Šrámek" userId="9202a60c-9611-44dc-8054-f2047063bf0c" providerId="ADAL" clId="{21C6758C-28A7-33CA-98F3-8529B93BC101}" dt="2025-11-18T11:00:21.980" v="3" actId="207"/>
          <ac:spMkLst>
            <pc:docMk/>
            <pc:sldMk cId="0" sldId="258"/>
            <ac:spMk id="71" creationId="{00000000-0000-0000-0000-000000000000}"/>
          </ac:spMkLst>
        </pc:spChg>
        <pc:spChg chg="mod">
          <ac:chgData name="Adam Šrámek" userId="9202a60c-9611-44dc-8054-f2047063bf0c" providerId="ADAL" clId="{21C6758C-28A7-33CA-98F3-8529B93BC101}" dt="2025-11-18T11:00:25.540" v="4" actId="207"/>
          <ac:spMkLst>
            <pc:docMk/>
            <pc:sldMk cId="0" sldId="258"/>
            <ac:spMk id="72" creationId="{00000000-0000-0000-0000-000000000000}"/>
          </ac:spMkLst>
        </pc:spChg>
      </pc:sldChg>
      <pc:sldChg chg="modSp mod">
        <pc:chgData name="Adam Šrámek" userId="9202a60c-9611-44dc-8054-f2047063bf0c" providerId="ADAL" clId="{21C6758C-28A7-33CA-98F3-8529B93BC101}" dt="2025-11-18T11:01:13.055" v="6" actId="207"/>
        <pc:sldMkLst>
          <pc:docMk/>
          <pc:sldMk cId="0" sldId="259"/>
        </pc:sldMkLst>
        <pc:spChg chg="mod">
          <ac:chgData name="Adam Šrámek" userId="9202a60c-9611-44dc-8054-f2047063bf0c" providerId="ADAL" clId="{21C6758C-28A7-33CA-98F3-8529B93BC101}" dt="2025-11-18T11:01:13.055" v="6" actId="207"/>
          <ac:spMkLst>
            <pc:docMk/>
            <pc:sldMk cId="0" sldId="259"/>
            <ac:spMk id="75" creationId="{00000000-0000-0000-0000-000000000000}"/>
          </ac:spMkLst>
        </pc:spChg>
        <pc:spChg chg="mod">
          <ac:chgData name="Adam Šrámek" userId="9202a60c-9611-44dc-8054-f2047063bf0c" providerId="ADAL" clId="{21C6758C-28A7-33CA-98F3-8529B93BC101}" dt="2025-11-18T11:01:10.134" v="5" actId="207"/>
          <ac:spMkLst>
            <pc:docMk/>
            <pc:sldMk cId="0" sldId="259"/>
            <ac:spMk id="76" creationId="{00000000-0000-0000-0000-000000000000}"/>
          </ac:spMkLst>
        </pc:spChg>
      </pc:sldChg>
      <pc:sldChg chg="modSp mod">
        <pc:chgData name="Adam Šrámek" userId="9202a60c-9611-44dc-8054-f2047063bf0c" providerId="ADAL" clId="{21C6758C-28A7-33CA-98F3-8529B93BC101}" dt="2025-11-18T11:01:24.965" v="8" actId="207"/>
        <pc:sldMkLst>
          <pc:docMk/>
          <pc:sldMk cId="0" sldId="260"/>
        </pc:sldMkLst>
        <pc:spChg chg="mod">
          <ac:chgData name="Adam Šrámek" userId="9202a60c-9611-44dc-8054-f2047063bf0c" providerId="ADAL" clId="{21C6758C-28A7-33CA-98F3-8529B93BC101}" dt="2025-11-18T11:01:21.669" v="7" actId="207"/>
          <ac:spMkLst>
            <pc:docMk/>
            <pc:sldMk cId="0" sldId="260"/>
            <ac:spMk id="78" creationId="{00000000-0000-0000-0000-000000000000}"/>
          </ac:spMkLst>
        </pc:spChg>
        <pc:spChg chg="mod">
          <ac:chgData name="Adam Šrámek" userId="9202a60c-9611-44dc-8054-f2047063bf0c" providerId="ADAL" clId="{21C6758C-28A7-33CA-98F3-8529B93BC101}" dt="2025-11-18T11:01:24.965" v="8" actId="207"/>
          <ac:spMkLst>
            <pc:docMk/>
            <pc:sldMk cId="0" sldId="260"/>
            <ac:spMk id="79" creationId="{00000000-0000-0000-0000-000000000000}"/>
          </ac:spMkLst>
        </pc:spChg>
      </pc:sldChg>
      <pc:sldChg chg="modSp mod">
        <pc:chgData name="Adam Šrámek" userId="9202a60c-9611-44dc-8054-f2047063bf0c" providerId="ADAL" clId="{21C6758C-28A7-33CA-98F3-8529B93BC101}" dt="2025-11-18T11:01:32.909" v="10" actId="207"/>
        <pc:sldMkLst>
          <pc:docMk/>
          <pc:sldMk cId="0" sldId="261"/>
        </pc:sldMkLst>
        <pc:spChg chg="mod">
          <ac:chgData name="Adam Šrámek" userId="9202a60c-9611-44dc-8054-f2047063bf0c" providerId="ADAL" clId="{21C6758C-28A7-33CA-98F3-8529B93BC101}" dt="2025-11-18T11:01:29.442" v="9" actId="207"/>
          <ac:spMkLst>
            <pc:docMk/>
            <pc:sldMk cId="0" sldId="261"/>
            <ac:spMk id="81" creationId="{00000000-0000-0000-0000-000000000000}"/>
          </ac:spMkLst>
        </pc:spChg>
        <pc:spChg chg="mod">
          <ac:chgData name="Adam Šrámek" userId="9202a60c-9611-44dc-8054-f2047063bf0c" providerId="ADAL" clId="{21C6758C-28A7-33CA-98F3-8529B93BC101}" dt="2025-11-18T11:01:32.909" v="10" actId="207"/>
          <ac:spMkLst>
            <pc:docMk/>
            <pc:sldMk cId="0" sldId="261"/>
            <ac:spMk id="82" creationId="{00000000-0000-0000-0000-000000000000}"/>
          </ac:spMkLst>
        </pc:spChg>
      </pc:sldChg>
      <pc:sldChg chg="modSp mod">
        <pc:chgData name="Adam Šrámek" userId="9202a60c-9611-44dc-8054-f2047063bf0c" providerId="ADAL" clId="{21C6758C-28A7-33CA-98F3-8529B93BC101}" dt="2025-11-18T11:01:44.002" v="12" actId="207"/>
        <pc:sldMkLst>
          <pc:docMk/>
          <pc:sldMk cId="0" sldId="262"/>
        </pc:sldMkLst>
        <pc:spChg chg="mod">
          <ac:chgData name="Adam Šrámek" userId="9202a60c-9611-44dc-8054-f2047063bf0c" providerId="ADAL" clId="{21C6758C-28A7-33CA-98F3-8529B93BC101}" dt="2025-11-18T11:01:41.125" v="11" actId="207"/>
          <ac:spMkLst>
            <pc:docMk/>
            <pc:sldMk cId="0" sldId="262"/>
            <ac:spMk id="84" creationId="{00000000-0000-0000-0000-000000000000}"/>
          </ac:spMkLst>
        </pc:spChg>
        <pc:spChg chg="mod">
          <ac:chgData name="Adam Šrámek" userId="9202a60c-9611-44dc-8054-f2047063bf0c" providerId="ADAL" clId="{21C6758C-28A7-33CA-98F3-8529B93BC101}" dt="2025-11-18T11:01:44.002" v="12" actId="207"/>
          <ac:spMkLst>
            <pc:docMk/>
            <pc:sldMk cId="0" sldId="262"/>
            <ac:spMk id="85" creationId="{00000000-0000-0000-0000-000000000000}"/>
          </ac:spMkLst>
        </pc:spChg>
      </pc:sldChg>
      <pc:sldChg chg="delSp modSp mod">
        <pc:chgData name="Adam Šrámek" userId="9202a60c-9611-44dc-8054-f2047063bf0c" providerId="ADAL" clId="{21C6758C-28A7-33CA-98F3-8529B93BC101}" dt="2025-11-18T11:02:04.411" v="14" actId="478"/>
        <pc:sldMkLst>
          <pc:docMk/>
          <pc:sldMk cId="0" sldId="263"/>
        </pc:sldMkLst>
        <pc:spChg chg="mod">
          <ac:chgData name="Adam Šrámek" userId="9202a60c-9611-44dc-8054-f2047063bf0c" providerId="ADAL" clId="{21C6758C-28A7-33CA-98F3-8529B93BC101}" dt="2025-11-18T11:01:48.658" v="13" actId="207"/>
          <ac:spMkLst>
            <pc:docMk/>
            <pc:sldMk cId="0" sldId="263"/>
            <ac:spMk id="87" creationId="{00000000-0000-0000-0000-000000000000}"/>
          </ac:spMkLst>
        </pc:spChg>
        <pc:spChg chg="del">
          <ac:chgData name="Adam Šrámek" userId="9202a60c-9611-44dc-8054-f2047063bf0c" providerId="ADAL" clId="{21C6758C-28A7-33CA-98F3-8529B93BC101}" dt="2025-11-18T11:02:04.411" v="14" actId="478"/>
          <ac:spMkLst>
            <pc:docMk/>
            <pc:sldMk cId="0" sldId="263"/>
            <ac:spMk id="8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B91B862-A89E-4E76-B954-75CC6276BD4A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lstStyle/>
          <a:p>
            <a:fld id="{69F7DB28-99E9-40B8-9162-C90026E8E506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lstStyle/>
          <a:p>
            <a:fld id="{CAEF5566-D0DA-490A-941E-2DCED4E7D5DD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35841BFF-4823-4898-9A8E-40AFDAFBA64A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C23F982C-0350-4CCC-8449-A59B6A3FD711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2D91FA00-1175-47CB-923E-16EC8C3C334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lstStyle/>
          <a:p>
            <a:fld id="{7D8BFD2F-D2CC-401A-82B0-F826956400B9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C836C7B5-155D-4473-B275-1EC9CDBE93A9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lstStyle/>
          <a:p>
            <a:fld id="{756F6F50-DB06-405E-845A-A76C27DF768F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lstStyle/>
          <a:p>
            <a:fld id="{21EECD27-C158-4F90-8857-942F22037A33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C7029CB6-7AB0-4DE2-B946-FEDEDEE2BB54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 /><Relationship Id="rId1" Type="http://schemas.openxmlformats.org/officeDocument/2006/relationships/slideLayout" Target="../slideLayouts/slideLayout1.xml" 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 /><Relationship Id="rId1" Type="http://schemas.openxmlformats.org/officeDocument/2006/relationships/slideLayout" Target="../slideLayouts/slideLayout10.xml" 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 /><Relationship Id="rId1" Type="http://schemas.openxmlformats.org/officeDocument/2006/relationships/slideLayout" Target="../slideLayouts/slideLayout11.xml" 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 /><Relationship Id="rId1" Type="http://schemas.openxmlformats.org/officeDocument/2006/relationships/slideLayout" Target="../slideLayouts/slideLayout2.xml" 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 /><Relationship Id="rId1" Type="http://schemas.openxmlformats.org/officeDocument/2006/relationships/slideLayout" Target="../slideLayouts/slideLayout3.xml" 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 /><Relationship Id="rId1" Type="http://schemas.openxmlformats.org/officeDocument/2006/relationships/slideLayout" Target="../slideLayouts/slideLayout4.xml" 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 /><Relationship Id="rId1" Type="http://schemas.openxmlformats.org/officeDocument/2006/relationships/slideLayout" Target="../slideLayouts/slideLayout5.xml" 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 /><Relationship Id="rId1" Type="http://schemas.openxmlformats.org/officeDocument/2006/relationships/slideLayout" Target="../slideLayouts/slideLayout6.xml" 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 /><Relationship Id="rId1" Type="http://schemas.openxmlformats.org/officeDocument/2006/relationships/slideLayout" Target="../slideLayouts/slideLayout7.xml" 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 /><Relationship Id="rId1" Type="http://schemas.openxmlformats.org/officeDocument/2006/relationships/slideLayout" Target="../slideLayouts/slideLayout8.xml" 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 /><Relationship Id="rId1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643792E9-0807-48D8-8414-BCDAC97186B5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en-US" sz="2000" b="1" strike="noStrike" spc="-1">
                <a:solidFill>
                  <a:schemeClr val="dk1"/>
                </a:solidFill>
                <a:latin typeface="Calibri"/>
              </a:rPr>
              <a:t>Click to edit Master title style</a:t>
            </a:r>
            <a:endParaRPr lang="en-US" sz="20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  <a:p>
            <a:pPr marL="743040" lvl="1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strike="noStrike" spc="-1">
                <a:solidFill>
                  <a:schemeClr val="dk1"/>
                </a:solidFill>
                <a:latin typeface="Calibri"/>
              </a:rPr>
              <a:t>Second level</a:t>
            </a:r>
          </a:p>
          <a:p>
            <a:pPr marL="1143000" lvl="2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Third level</a:t>
            </a:r>
          </a:p>
          <a:p>
            <a:pPr marL="1600200" lvl="3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Fourth level</a:t>
            </a:r>
          </a:p>
          <a:p>
            <a:pPr marL="2057400" lvl="4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Fifth level</a:t>
            </a: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281"/>
              </a:spcBef>
              <a:buNone/>
              <a:tabLst>
                <a:tab pos="0" algn="l"/>
              </a:tabLst>
            </a:pPr>
            <a:r>
              <a:rPr lang="en-US" sz="1400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</p:txBody>
      </p:sp>
      <p:sp>
        <p:nvSpPr>
          <p:cNvPr id="57" name="PlaceHolder 4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59" name="PlaceHolder 6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95084EA2-FEA4-44AD-BB68-CDE172EE7ECF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en-US" sz="2000" b="1" strike="noStrike" spc="-1">
                <a:solidFill>
                  <a:schemeClr val="dk1"/>
                </a:solidFill>
                <a:latin typeface="Calibri"/>
              </a:rPr>
              <a:t>Click to edit Master title style</a:t>
            </a:r>
            <a:endParaRPr lang="en-US" sz="20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Seventh Outline Level</a:t>
            </a: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281"/>
              </a:spcBef>
              <a:buNone/>
              <a:tabLst>
                <a:tab pos="0" algn="l"/>
              </a:tabLst>
            </a:pPr>
            <a:r>
              <a:rPr lang="en-US" sz="1400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</p:txBody>
      </p:sp>
      <p:sp>
        <p:nvSpPr>
          <p:cNvPr id="63" name="PlaceHolder 4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4" name="PlaceHolder 5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65" name="PlaceHolder 6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88C3B001-4550-46FE-B8A2-1BC34EEF23B0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  <a:p>
            <a:pPr marL="743040" lvl="1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strike="noStrike" spc="-1">
                <a:solidFill>
                  <a:schemeClr val="dk1"/>
                </a:solidFill>
                <a:latin typeface="Calibri"/>
              </a:rPr>
              <a:t>Second level</a:t>
            </a:r>
          </a:p>
          <a:p>
            <a:pPr marL="1143000" lvl="2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Third level</a:t>
            </a:r>
          </a:p>
          <a:p>
            <a:pPr marL="1600200" lvl="3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Fourth level</a:t>
            </a:r>
          </a:p>
          <a:p>
            <a:pPr marL="2057400" lvl="4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Fifth level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7569CB89-23AE-402F-A2C6-911D40F23463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7040" cy="58510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ctr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560" cy="58510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  <a:p>
            <a:pPr marL="743040" lvl="1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strike="noStrike" spc="-1">
                <a:solidFill>
                  <a:schemeClr val="dk1"/>
                </a:solidFill>
                <a:latin typeface="Calibri"/>
              </a:rPr>
              <a:t>Second level</a:t>
            </a:r>
          </a:p>
          <a:p>
            <a:pPr marL="1143000" lvl="2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Third level</a:t>
            </a:r>
          </a:p>
          <a:p>
            <a:pPr marL="1600200" lvl="3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Fourth level</a:t>
            </a:r>
          </a:p>
          <a:p>
            <a:pPr marL="2057400" lvl="4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Fifth level</a:t>
            </a: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AB2D6A2-4327-4138-A93E-7595E281B508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  <a:p>
            <a:pPr marL="743040" lvl="1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strike="noStrike" spc="-1">
                <a:solidFill>
                  <a:schemeClr val="dk1"/>
                </a:solidFill>
                <a:latin typeface="Calibri"/>
              </a:rPr>
              <a:t>Second level</a:t>
            </a:r>
          </a:p>
          <a:p>
            <a:pPr marL="1143000" lvl="2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Third level</a:t>
            </a:r>
          </a:p>
          <a:p>
            <a:pPr marL="1600200" lvl="3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Fourth level</a:t>
            </a:r>
          </a:p>
          <a:p>
            <a:pPr marL="2057400" lvl="4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Fifth level</a:t>
            </a:r>
          </a:p>
        </p:txBody>
      </p:sp>
      <p:sp>
        <p:nvSpPr>
          <p:cNvPr id="19" name="PlaceHolder 3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21" name="PlaceHolder 5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1B69601C-DCBB-46D7-B807-B62B1DF32815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</a:pPr>
            <a:r>
              <a:rPr lang="en-US" sz="4000" b="1" strike="noStrike" cap="all" spc="-1">
                <a:solidFill>
                  <a:schemeClr val="dk1"/>
                </a:solidFill>
                <a:latin typeface="Calibri"/>
              </a:rPr>
              <a:t>Click to edit Master title style</a:t>
            </a:r>
            <a:endParaRPr lang="en-US" sz="40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Click to edit Master text styles</a:t>
            </a:r>
            <a:endParaRPr lang="en-US" sz="20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28" name="PlaceHolder 5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7D62AC17-848A-49A6-B2B0-F8406CC9B50A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  <a:p>
            <a:pPr marL="743040" lvl="1" indent="-28584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Second level</a:t>
            </a:r>
          </a:p>
          <a:p>
            <a:pPr marL="1143000" lvl="2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Third level</a:t>
            </a:r>
          </a:p>
          <a:p>
            <a:pPr marL="1600200" lvl="3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Fourth level</a:t>
            </a:r>
          </a:p>
          <a:p>
            <a:pPr marL="2057400" lvl="4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Fifth level</a:t>
            </a: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  <a:p>
            <a:pPr marL="743040" lvl="1" indent="-28584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Second level</a:t>
            </a:r>
          </a:p>
          <a:p>
            <a:pPr marL="1143000" lvl="2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Third level</a:t>
            </a:r>
          </a:p>
          <a:p>
            <a:pPr marL="1600200" lvl="3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Fourth level</a:t>
            </a:r>
          </a:p>
          <a:p>
            <a:pPr marL="2057400" lvl="4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Fifth level</a:t>
            </a:r>
          </a:p>
        </p:txBody>
      </p:sp>
      <p:sp>
        <p:nvSpPr>
          <p:cNvPr id="32" name="PlaceHolder 4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34" name="PlaceHolder 6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6423B366-7936-42F4-A044-DD7C89CC4EFD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en-US" sz="2400" b="1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  <a:endParaRPr lang="en-US" sz="24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  <a:p>
            <a:pPr marL="743040" lvl="1" indent="-28584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Second level</a:t>
            </a:r>
          </a:p>
          <a:p>
            <a:pPr marL="1143000" lvl="2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Third level</a:t>
            </a:r>
          </a:p>
          <a:p>
            <a:pPr marL="1600200" lvl="3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600" b="0" strike="noStrike" spc="-1">
                <a:solidFill>
                  <a:schemeClr val="dk1"/>
                </a:solidFill>
                <a:latin typeface="Calibri"/>
              </a:rPr>
              <a:t>Fourth level</a:t>
            </a:r>
          </a:p>
          <a:p>
            <a:pPr marL="2057400" lvl="4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lang="en-US" sz="1600" b="0" strike="noStrike" spc="-1">
                <a:solidFill>
                  <a:schemeClr val="dk1"/>
                </a:solidFill>
                <a:latin typeface="Calibri"/>
              </a:rPr>
              <a:t>Fifth level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en-US" sz="2400" b="1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  <a:endParaRPr lang="en-US" sz="24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  <a:p>
            <a:pPr marL="743040" lvl="1" indent="-28584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Second level</a:t>
            </a:r>
          </a:p>
          <a:p>
            <a:pPr marL="1143000" lvl="2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Third level</a:t>
            </a:r>
          </a:p>
          <a:p>
            <a:pPr marL="1600200" lvl="3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600" b="0" strike="noStrike" spc="-1">
                <a:solidFill>
                  <a:schemeClr val="dk1"/>
                </a:solidFill>
                <a:latin typeface="Calibri"/>
              </a:rPr>
              <a:t>Fourth level</a:t>
            </a:r>
          </a:p>
          <a:p>
            <a:pPr marL="2057400" lvl="4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lang="en-US" sz="1600" b="0" strike="noStrike" spc="-1">
                <a:solidFill>
                  <a:schemeClr val="dk1"/>
                </a:solidFill>
                <a:latin typeface="Calibri"/>
              </a:rPr>
              <a:t>Fifth level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45" name="PlaceHolder 8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5DBC7EC0-DE69-4179-BC6E-F4F017675865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47" name="PlaceHolder 2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49" name="PlaceHolder 4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C917EBE1-3A9B-4182-B97A-054F3E4591FA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53" name="PlaceHolder 3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E8C8F7F-6ACE-485E-8DA0-18AFB7BD4D0D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4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4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4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4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4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 /><Relationship Id="rId1" Type="http://schemas.openxmlformats.org/officeDocument/2006/relationships/slideLayout" Target="../slideLayouts/slideLayout4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1E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bg1"/>
                </a:solidFill>
                <a:latin typeface="Calibri"/>
              </a:rPr>
              <a:t>Sekvenčné Obvody</a:t>
            </a:r>
          </a:p>
        </p:txBody>
      </p:sp>
      <p:sp>
        <p:nvSpPr>
          <p:cNvPr id="67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 defTabSz="457200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en-US" sz="3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Adam Šrámek, 3.C</a:t>
            </a:r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1E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bg1"/>
                </a:solidFill>
                <a:latin typeface="Calibri"/>
              </a:rPr>
              <a:t>Čo je Sekvenčný Obvod?</a:t>
            </a: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457200" y="164664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2400" b="0" strike="noStrike" spc="-1">
                <a:solidFill>
                  <a:schemeClr val="bg1"/>
                </a:solidFill>
                <a:latin typeface="Calibri"/>
              </a:rPr>
              <a:t>Výstup závisí od vstupov a predchádzajúceho stavu (má pamäť).</a:t>
            </a:r>
          </a:p>
          <a:p>
            <a:pPr indent="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2400" b="0" strike="noStrike" spc="-1">
                <a:solidFill>
                  <a:schemeClr val="bg1"/>
                </a:solidFill>
                <a:latin typeface="Calibri"/>
              </a:rPr>
              <a:t>Kľúčové prvky: Pamäťový prvok (FF) a Hodiny (CLK).</a:t>
            </a:r>
          </a:p>
          <a:p>
            <a:pPr indent="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2400" b="0" strike="noStrike" spc="-1">
                <a:solidFill>
                  <a:schemeClr val="bg1"/>
                </a:solidFill>
                <a:latin typeface="Calibri"/>
              </a:rPr>
              <a:t>Kombinačné obvody (AND, OR) pamäť nemajú.</a:t>
            </a:r>
          </a:p>
          <a:p>
            <a:pPr indent="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2400" b="0" strike="noStrike" spc="-1">
                <a:solidFill>
                  <a:schemeClr val="bg1"/>
                </a:solidFill>
                <a:latin typeface="Calibri"/>
              </a:rPr>
              <a:t>Stavy obvodu sú Q a Q~.</a:t>
            </a:r>
          </a:p>
          <a:p>
            <a:pPr indent="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2400" b="0" strike="noStrike" spc="-1">
                <a:solidFill>
                  <a:schemeClr val="bg1"/>
                </a:solidFill>
                <a:latin typeface="Calibri"/>
              </a:rPr>
              <a:t>Riadenie: Asynchrónne alebo synchrónne (cez CLK).</a:t>
            </a:r>
          </a:p>
          <a:p>
            <a:pPr indent="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endParaRPr lang="en-US" sz="2400" b="0" strike="noStrike" spc="-1">
              <a:solidFill>
                <a:schemeClr val="bg1"/>
              </a:solidFill>
              <a:latin typeface="Calibri"/>
            </a:endParaRPr>
          </a:p>
          <a:p>
            <a:pPr marL="343080" indent="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endParaRPr lang="en-US" sz="3200" b="0" strike="noStrike" spc="-1">
              <a:solidFill>
                <a:schemeClr val="bg1"/>
              </a:solidFill>
              <a:latin typeface="Calibri"/>
            </a:endParaRPr>
          </a:p>
        </p:txBody>
      </p:sp>
      <p:pic>
        <p:nvPicPr>
          <p:cNvPr id="70" name="Picture 69"/>
          <p:cNvPicPr/>
          <p:nvPr/>
        </p:nvPicPr>
        <p:blipFill>
          <a:blip r:embed="rId2"/>
          <a:stretch/>
        </p:blipFill>
        <p:spPr>
          <a:xfrm>
            <a:off x="457200" y="4886640"/>
            <a:ext cx="2949840" cy="17427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1E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bg1"/>
                </a:solidFill>
                <a:latin typeface="Calibri"/>
              </a:rPr>
              <a:t>Klopný Obvod RS – Základ</a:t>
            </a: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2600" b="0" strike="noStrike" spc="-1">
                <a:solidFill>
                  <a:schemeClr val="bg1"/>
                </a:solidFill>
                <a:latin typeface="Calibri"/>
              </a:rPr>
              <a:t>Základná funkcia: Nastavenie (S) a Reset (R).</a:t>
            </a:r>
          </a:p>
          <a:p>
            <a:pPr indent="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2600" b="0" strike="noStrike" spc="-1">
                <a:solidFill>
                  <a:schemeClr val="bg1"/>
                </a:solidFill>
                <a:latin typeface="Calibri"/>
              </a:rPr>
              <a:t>Hlavný problém: Zakázaný stav pri $S=1, R=1$.</a:t>
            </a:r>
          </a:p>
          <a:p>
            <a:pPr indent="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2600" b="0" strike="noStrike" spc="-1">
                <a:solidFill>
                  <a:schemeClr val="bg1"/>
                </a:solidFill>
                <a:latin typeface="Calibri"/>
              </a:rPr>
              <a:t>Je to základ, z ktorého vychádza JK obvod.</a:t>
            </a:r>
          </a:p>
          <a:p>
            <a:pPr indent="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2600" b="0" strike="noStrike" spc="-1">
                <a:solidFill>
                  <a:schemeClr val="bg1"/>
                </a:solidFill>
                <a:latin typeface="Calibri"/>
              </a:rPr>
              <a:t>Grafika: Tabuľka pravdivostných hodnôt RS.</a:t>
            </a:r>
          </a:p>
          <a:p>
            <a:pPr indent="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endParaRPr lang="en-US" sz="2600" b="0" strike="noStrike" spc="-1">
              <a:solidFill>
                <a:schemeClr val="bg1"/>
              </a:solidFill>
              <a:latin typeface="Calibri"/>
            </a:endParaRPr>
          </a:p>
        </p:txBody>
      </p:sp>
      <p:pic>
        <p:nvPicPr>
          <p:cNvPr id="73" name="Picture 72"/>
          <p:cNvPicPr/>
          <p:nvPr/>
        </p:nvPicPr>
        <p:blipFill>
          <a:blip r:embed="rId2"/>
          <a:stretch/>
        </p:blipFill>
        <p:spPr>
          <a:xfrm>
            <a:off x="4114800" y="4667760"/>
            <a:ext cx="2752200" cy="1733040"/>
          </a:xfrm>
          <a:prstGeom prst="rect">
            <a:avLst/>
          </a:prstGeom>
          <a:ln w="0">
            <a:noFill/>
          </a:ln>
        </p:spPr>
      </p:pic>
      <p:pic>
        <p:nvPicPr>
          <p:cNvPr id="74" name="Picture 73"/>
          <p:cNvPicPr/>
          <p:nvPr/>
        </p:nvPicPr>
        <p:blipFill>
          <a:blip r:embed="rId3"/>
          <a:stretch/>
        </p:blipFill>
        <p:spPr>
          <a:xfrm>
            <a:off x="685800" y="4677480"/>
            <a:ext cx="3142800" cy="16945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1E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bg1"/>
                </a:solidFill>
                <a:latin typeface="Calibri"/>
              </a:rPr>
              <a:t>JK Klopný Obvod – Princíp</a:t>
            </a: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56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432000" indent="0"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2400" b="0" strike="noStrike" spc="-1">
                <a:solidFill>
                  <a:schemeClr val="bg1"/>
                </a:solidFill>
                <a:latin typeface="Calibri"/>
              </a:rPr>
              <a:t>Univerzálny klopný obvod.</a:t>
            </a:r>
          </a:p>
          <a:p>
            <a:pPr marL="432000" indent="0"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2400" b="0" strike="noStrike" spc="-1">
                <a:solidFill>
                  <a:schemeClr val="bg1"/>
                </a:solidFill>
                <a:latin typeface="Calibri"/>
              </a:rPr>
              <a:t>Rieši problém zakázaného stavu RS.</a:t>
            </a:r>
          </a:p>
          <a:p>
            <a:pPr marL="432000" indent="0"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2400" b="0" strike="noStrike" spc="-1">
                <a:solidFill>
                  <a:schemeClr val="bg1"/>
                </a:solidFill>
                <a:latin typeface="Calibri"/>
              </a:rPr>
              <a:t>Vstupy: J (Set), K (Reset), CLK.</a:t>
            </a:r>
          </a:p>
          <a:p>
            <a:pPr marL="432000" indent="0"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2400" b="0" strike="noStrike" spc="-1">
                <a:solidFill>
                  <a:schemeClr val="bg1"/>
                </a:solidFill>
                <a:latin typeface="Calibri"/>
              </a:rPr>
              <a:t>Reaguje iba na aktívnu hranu hodín (CLK).</a:t>
            </a:r>
          </a:p>
          <a:p>
            <a:pPr marL="432000" indent="0">
              <a:spcBef>
                <a:spcPts val="1191"/>
              </a:spcBef>
              <a:spcAft>
                <a:spcPts val="992"/>
              </a:spcAft>
              <a:buNone/>
            </a:pPr>
            <a:endParaRPr lang="en-US" sz="1000" b="0" strike="noStrike" spc="-1">
              <a:solidFill>
                <a:schemeClr val="bg1"/>
              </a:solidFill>
              <a:latin typeface="Calibri"/>
            </a:endParaRPr>
          </a:p>
        </p:txBody>
      </p:sp>
      <p:pic>
        <p:nvPicPr>
          <p:cNvPr id="77" name="Picture 76"/>
          <p:cNvPicPr/>
          <p:nvPr/>
        </p:nvPicPr>
        <p:blipFill>
          <a:blip r:embed="rId2"/>
          <a:stretch/>
        </p:blipFill>
        <p:spPr>
          <a:xfrm>
            <a:off x="819360" y="4572000"/>
            <a:ext cx="3524040" cy="15235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1E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bg1"/>
                </a:solidFill>
                <a:latin typeface="Calibri"/>
              </a:rPr>
              <a:t>JK – Tabuľka Prechodov</a:t>
            </a: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2400" b="0" strike="noStrike" spc="-1">
                <a:solidFill>
                  <a:schemeClr val="bg1"/>
                </a:solidFill>
                <a:latin typeface="Calibri"/>
              </a:rPr>
              <a:t>J=0, K=0: Pamäť (Q sa nemení).</a:t>
            </a:r>
          </a:p>
          <a:p>
            <a:pPr indent="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2400" b="0" strike="noStrike" spc="-1">
                <a:solidFill>
                  <a:schemeClr val="bg1"/>
                </a:solidFill>
                <a:latin typeface="Calibri"/>
              </a:rPr>
              <a:t>J=0, K=1: Reset (Q sa nastaví na 0).</a:t>
            </a:r>
          </a:p>
          <a:p>
            <a:pPr indent="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2400" b="0" strike="noStrike" spc="-1">
                <a:solidFill>
                  <a:schemeClr val="bg1"/>
                </a:solidFill>
                <a:latin typeface="Calibri"/>
              </a:rPr>
              <a:t>J=1, K=0: Set (Q sa nastaví na 1).</a:t>
            </a:r>
          </a:p>
          <a:p>
            <a:pPr indent="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2400" b="0" strike="noStrike" spc="-1">
                <a:solidFill>
                  <a:schemeClr val="bg1"/>
                </a:solidFill>
                <a:latin typeface="Calibri"/>
              </a:rPr>
              <a:t>J=1, K=1: Toggle (Stav Q sa prepne/invertuje).</a:t>
            </a:r>
          </a:p>
          <a:p>
            <a:pPr indent="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endParaRPr lang="en-US" sz="1000" b="0" strike="noStrike" spc="-1">
              <a:solidFill>
                <a:schemeClr val="bg1"/>
              </a:solidFill>
              <a:latin typeface="Calibri"/>
            </a:endParaRPr>
          </a:p>
        </p:txBody>
      </p:sp>
      <p:pic>
        <p:nvPicPr>
          <p:cNvPr id="80" name="Picture 79"/>
          <p:cNvPicPr/>
          <p:nvPr/>
        </p:nvPicPr>
        <p:blipFill>
          <a:blip r:embed="rId2"/>
          <a:stretch/>
        </p:blipFill>
        <p:spPr>
          <a:xfrm>
            <a:off x="514800" y="4114800"/>
            <a:ext cx="3373200" cy="20574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1E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bg1"/>
                </a:solidFill>
                <a:latin typeface="Calibri"/>
              </a:rPr>
              <a:t>T Klopný Obvod – Princíp</a:t>
            </a: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45756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432000" indent="0"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2400" b="0" strike="noStrike" spc="-1">
                <a:solidFill>
                  <a:schemeClr val="bg1"/>
                </a:solidFill>
                <a:latin typeface="Calibri"/>
              </a:rPr>
              <a:t>Má len jeden riadiaci vstup: $T$.</a:t>
            </a:r>
          </a:p>
          <a:p>
            <a:pPr marL="432000" indent="0"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2400" b="0" strike="noStrike" spc="-1">
                <a:solidFill>
                  <a:schemeClr val="bg1"/>
                </a:solidFill>
                <a:latin typeface="Calibri"/>
              </a:rPr>
              <a:t>Použitie: Počítadlá a deliče frekvencie.</a:t>
            </a:r>
          </a:p>
          <a:p>
            <a:pPr marL="432000" indent="0"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2400" b="0" strike="noStrike" spc="-1">
                <a:solidFill>
                  <a:schemeClr val="bg1"/>
                </a:solidFill>
                <a:latin typeface="Calibri"/>
              </a:rPr>
              <a:t>Vzniká spojením vstupov JK ($J=K=T$).</a:t>
            </a:r>
          </a:p>
          <a:p>
            <a:pPr marL="432000" indent="0"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2400" b="0" strike="noStrike" spc="-1">
                <a:solidFill>
                  <a:schemeClr val="bg1"/>
                </a:solidFill>
                <a:latin typeface="Calibri"/>
              </a:rPr>
              <a:t>Grafika: Symbol T-FF alebo schéma jeho derivácie.</a:t>
            </a:r>
          </a:p>
        </p:txBody>
      </p:sp>
      <p:pic>
        <p:nvPicPr>
          <p:cNvPr id="83" name="Picture 82"/>
          <p:cNvPicPr/>
          <p:nvPr/>
        </p:nvPicPr>
        <p:blipFill>
          <a:blip r:embed="rId2"/>
          <a:stretch/>
        </p:blipFill>
        <p:spPr>
          <a:xfrm>
            <a:off x="914400" y="4229280"/>
            <a:ext cx="3447720" cy="19429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1E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bg1"/>
                </a:solidFill>
                <a:latin typeface="Calibri"/>
              </a:rPr>
              <a:t>T Klopný Obvod – Prechody</a:t>
            </a: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3200" b="0" strike="noStrike" spc="-1">
                <a:solidFill>
                  <a:schemeClr val="bg1"/>
                </a:solidFill>
                <a:latin typeface="Calibri"/>
              </a:rPr>
              <a:t>T=0: Pamäť (Stav Q zostáva).</a:t>
            </a:r>
          </a:p>
          <a:p>
            <a:pPr indent="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3200" b="0" strike="noStrike" spc="-1">
                <a:solidFill>
                  <a:schemeClr val="bg1"/>
                </a:solidFill>
                <a:latin typeface="Calibri"/>
              </a:rPr>
              <a:t>T=1: Toggle (Stav Q sa prepne/invertuje).</a:t>
            </a:r>
          </a:p>
          <a:p>
            <a:pPr indent="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3200" b="0" strike="noStrike" spc="-1">
                <a:solidFill>
                  <a:schemeClr val="bg1"/>
                </a:solidFill>
                <a:latin typeface="Calibri"/>
              </a:rPr>
              <a:t>Ak T=1, funguje ako delič frekvencie /2.</a:t>
            </a:r>
          </a:p>
          <a:p>
            <a:pPr indent="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3200" b="0" strike="noStrike" spc="-1">
                <a:solidFill>
                  <a:schemeClr val="bg1"/>
                </a:solidFill>
                <a:latin typeface="Calibri"/>
              </a:rPr>
              <a:t>Výstupná frekvencia je 1/2 frekvencie CLK.</a:t>
            </a:r>
          </a:p>
          <a:p>
            <a:pPr indent="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endParaRPr lang="en-US" sz="3200" b="0" strike="noStrike" spc="-1">
              <a:solidFill>
                <a:schemeClr val="bg1"/>
              </a:solidFill>
              <a:latin typeface="Calibri"/>
            </a:endParaRPr>
          </a:p>
        </p:txBody>
      </p:sp>
      <p:pic>
        <p:nvPicPr>
          <p:cNvPr id="86" name="Picture 85"/>
          <p:cNvPicPr/>
          <p:nvPr/>
        </p:nvPicPr>
        <p:blipFill>
          <a:blip r:embed="rId2"/>
          <a:stretch/>
        </p:blipFill>
        <p:spPr>
          <a:xfrm>
            <a:off x="457200" y="4572000"/>
            <a:ext cx="4161600" cy="18288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1E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bg1"/>
                </a:solidFill>
                <a:latin typeface="Calibri"/>
              </a:rPr>
              <a:t>Ďakujem za pozornosť</a:t>
            </a:r>
          </a:p>
        </p:txBody>
      </p:sp>
      <p:pic>
        <p:nvPicPr>
          <p:cNvPr id="89" name="Picture 88"/>
          <p:cNvPicPr/>
          <p:nvPr/>
        </p:nvPicPr>
        <p:blipFill>
          <a:blip r:embed="rId2"/>
          <a:stretch/>
        </p:blipFill>
        <p:spPr>
          <a:xfrm>
            <a:off x="2286000" y="1417320"/>
            <a:ext cx="4467240" cy="50709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56EDE4319A11C4FA7DB10143A1D2B09" ma:contentTypeVersion="7" ma:contentTypeDescription="Umožňuje vytvoriť nový dokument." ma:contentTypeScope="" ma:versionID="8326ebf88074553dc11148e509bc90ed">
  <xsd:schema xmlns:xsd="http://www.w3.org/2001/XMLSchema" xmlns:xs="http://www.w3.org/2001/XMLSchema" xmlns:p="http://schemas.microsoft.com/office/2006/metadata/properties" xmlns:ns2="88cbec32-69bb-4591-b025-b62bdc1609e9" targetNamespace="http://schemas.microsoft.com/office/2006/metadata/properties" ma:root="true" ma:fieldsID="3516057aba64f827df443aea10c041a1" ns2:_="">
    <xsd:import namespace="88cbec32-69bb-4591-b025-b62bdc1609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cbec32-69bb-4591-b025-b62bdc1609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B60884F-6527-49C7-A796-797788518B4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C531E3A-445B-47BF-9531-8C919ABFE116}">
  <ds:schemaRefs>
    <ds:schemaRef ds:uri="http://schemas.microsoft.com/office/2006/metadata/propertie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E9ED6E36-FE74-49B7-B6D3-1C6BAD840B8E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88cbec32-69bb-4591-b025-b62bdc1609e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0</Words>
  <Application>Microsoft Office PowerPoint</Application>
  <PresentationFormat>On-screen Show (4:3)</PresentationFormat>
  <Paragraphs>0</Paragraphs>
  <Slides>8</Slides>
  <Notes>0</Notes>
  <HiddenSlides>0</HiddenSlides>
  <ScaleCrop>false</ScaleCrop>
  <HeadingPairs>
    <vt:vector size="4" baseType="variant">
      <vt:variant>
        <vt:lpstr>Theme</vt:lpstr>
      </vt:variant>
      <vt:variant>
        <vt:i4>11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Sekvenčné Obvody</vt:lpstr>
      <vt:lpstr>Čo je Sekvenčný Obvod?</vt:lpstr>
      <vt:lpstr>Klopný Obvod RS – Základ</vt:lpstr>
      <vt:lpstr>JK Klopný Obvod – Princíp</vt:lpstr>
      <vt:lpstr>JK – Tabuľka Prechodov</vt:lpstr>
      <vt:lpstr>T Klopný Obvod – Princíp</vt:lpstr>
      <vt:lpstr>T Klopný Obvod – Prechody</vt:lpstr>
      <vt:lpstr>Ďakujem za pozornosť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Sekvenčné Obvody</dc:title>
  <dc:subject/>
  <dc:creator/>
  <dc:description>generated using python-pptx</dc:description>
  <cp:lastModifiedBy>Adam Šrámek</cp:lastModifiedBy>
  <cp:revision>4</cp:revision>
  <dcterms:created xsi:type="dcterms:W3CDTF">2013-01-27T09:14:16Z</dcterms:created>
  <dcterms:modified xsi:type="dcterms:W3CDTF">2025-11-18T11:02:23Z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  <property fmtid="{D5CDD505-2E9C-101B-9397-08002B2CF9AE}" pid="3" name="ContentTypeId">
    <vt:lpwstr>0x010100956EDE4319A11C4FA7DB10143A1D2B09</vt:lpwstr>
  </property>
</Properties>
</file>