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  <p:sldId id="263" r:id="rId12"/>
    <p:sldId id="264" r:id="rId13"/>
    <p:sldId id="266" r:id="rId14"/>
    <p:sldId id="267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DC826C-17E2-4B35-A27D-3161FAC7F638}" v="6" dt="2025-11-11T09:37:10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viewProps" Target="viewProps.xml" /><Relationship Id="rId3" Type="http://schemas.openxmlformats.org/officeDocument/2006/relationships/customXml" Target="../customXml/item3.xml" /><Relationship Id="rId21" Type="http://schemas.microsoft.com/office/2015/10/relationships/revisionInfo" Target="revisionInfo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tableStyles" Target="tableStyle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10" Type="http://schemas.openxmlformats.org/officeDocument/2006/relationships/slide" Target="slides/slide6.xml" /><Relationship Id="rId19" Type="http://schemas.openxmlformats.org/officeDocument/2006/relationships/theme" Target="theme/theme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E1495F1-DCEF-452A-AAFF-356DB1FAB247}" type="datetimeFigureOut">
              <a:rPr lang="sk-SK" smtClean="0"/>
              <a:t>11. 11. 2025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74F1176-ACF9-488D-B886-0C084DC496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462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95F1-DCEF-452A-AAFF-356DB1FAB247}" type="datetimeFigureOut">
              <a:rPr lang="sk-SK" smtClean="0"/>
              <a:t>11. 11. 2025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1176-ACF9-488D-B886-0C084DC496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117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95F1-DCEF-452A-AAFF-356DB1FAB247}" type="datetimeFigureOut">
              <a:rPr lang="sk-SK" smtClean="0"/>
              <a:t>11. 11. 2025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1176-ACF9-488D-B886-0C084DC496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920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95F1-DCEF-452A-AAFF-356DB1FAB247}" type="datetimeFigureOut">
              <a:rPr lang="sk-SK" smtClean="0"/>
              <a:t>11. 11. 2025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1176-ACF9-488D-B886-0C084DC496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4766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95F1-DCEF-452A-AAFF-356DB1FAB247}" type="datetimeFigureOut">
              <a:rPr lang="sk-SK" smtClean="0"/>
              <a:t>11. 11. 2025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1176-ACF9-488D-B886-0C084DC496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3802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95F1-DCEF-452A-AAFF-356DB1FAB247}" type="datetimeFigureOut">
              <a:rPr lang="sk-SK" smtClean="0"/>
              <a:t>11. 11. 2025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1176-ACF9-488D-B886-0C084DC496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9981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95F1-DCEF-452A-AAFF-356DB1FAB247}" type="datetimeFigureOut">
              <a:rPr lang="sk-SK" smtClean="0"/>
              <a:t>11. 11. 2025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1176-ACF9-488D-B886-0C084DC496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8098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E1495F1-DCEF-452A-AAFF-356DB1FAB247}" type="datetimeFigureOut">
              <a:rPr lang="sk-SK" smtClean="0"/>
              <a:t>11. 11. 2025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1176-ACF9-488D-B886-0C084DC496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4411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E1495F1-DCEF-452A-AAFF-356DB1FAB247}" type="datetimeFigureOut">
              <a:rPr lang="sk-SK" smtClean="0"/>
              <a:t>11. 11. 2025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1176-ACF9-488D-B886-0C084DC496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997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95F1-DCEF-452A-AAFF-356DB1FAB247}" type="datetimeFigureOut">
              <a:rPr lang="sk-SK" smtClean="0"/>
              <a:t>11. 11. 2025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1176-ACF9-488D-B886-0C084DC496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328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95F1-DCEF-452A-AAFF-356DB1FAB247}" type="datetimeFigureOut">
              <a:rPr lang="sk-SK" smtClean="0"/>
              <a:t>11. 11. 2025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1176-ACF9-488D-B886-0C084DC496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753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95F1-DCEF-452A-AAFF-356DB1FAB247}" type="datetimeFigureOut">
              <a:rPr lang="sk-SK" smtClean="0"/>
              <a:t>11. 11. 2025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1176-ACF9-488D-B886-0C084DC496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296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95F1-DCEF-452A-AAFF-356DB1FAB247}" type="datetimeFigureOut">
              <a:rPr lang="sk-SK" smtClean="0"/>
              <a:t>11. 11. 2025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1176-ACF9-488D-B886-0C084DC496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524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95F1-DCEF-452A-AAFF-356DB1FAB247}" type="datetimeFigureOut">
              <a:rPr lang="sk-SK" smtClean="0"/>
              <a:t>11. 11. 2025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1176-ACF9-488D-B886-0C084DC496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398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95F1-DCEF-452A-AAFF-356DB1FAB247}" type="datetimeFigureOut">
              <a:rPr lang="sk-SK" smtClean="0"/>
              <a:t>11. 11. 2025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1176-ACF9-488D-B886-0C084DC496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749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95F1-DCEF-452A-AAFF-356DB1FAB247}" type="datetimeFigureOut">
              <a:rPr lang="sk-SK" smtClean="0"/>
              <a:t>11. 11. 2025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1176-ACF9-488D-B886-0C084DC496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833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95F1-DCEF-452A-AAFF-356DB1FAB247}" type="datetimeFigureOut">
              <a:rPr lang="sk-SK" smtClean="0"/>
              <a:t>11. 11. 2025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1176-ACF9-488D-B886-0C084DC496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658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E1495F1-DCEF-452A-AAFF-356DB1FAB247}" type="datetimeFigureOut">
              <a:rPr lang="sk-SK" smtClean="0"/>
              <a:t>11. 11. 2025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74F1176-ACF9-488D-B886-0C084DC496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272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4B1425-6D45-4E2B-FB60-C7FA57A253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Sekvenčné logické obvody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A5A81EC-B7B6-055C-8B9D-2BAAA18D64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Dávid </a:t>
            </a:r>
            <a:r>
              <a:rPr lang="sk-SK" dirty="0" err="1"/>
              <a:t>Jančár</a:t>
            </a:r>
            <a:r>
              <a:rPr lang="sk-SK" dirty="0"/>
              <a:t> </a:t>
            </a:r>
          </a:p>
          <a:p>
            <a:r>
              <a:rPr lang="sk-SK" dirty="0"/>
              <a:t>3.C</a:t>
            </a:r>
          </a:p>
        </p:txBody>
      </p:sp>
    </p:spTree>
    <p:extLst>
      <p:ext uri="{BB962C8B-B14F-4D97-AF65-F5344CB8AC3E}">
        <p14:creationId xmlns:p14="http://schemas.microsoft.com/office/powerpoint/2010/main" val="426431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E8EA0-31B8-9BB8-3DB4-0EB7AC85D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Porovnanie RS a D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19B32D3-A9FC-28E8-0C22-5EE070527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• Typ I Počet vstupov I Problémové stavy </a:t>
            </a:r>
            <a:r>
              <a:rPr lang="sk-SK" sz="2400" dirty="0" err="1"/>
              <a:t>IPoužitie</a:t>
            </a:r>
            <a:endParaRPr lang="sk-SK" sz="2400" dirty="0"/>
          </a:p>
          <a:p>
            <a:r>
              <a:rPr lang="sk-SK" sz="2400" dirty="0"/>
              <a:t>• RS | 2 (S, R) I Áno (S=R=I) I Jednoduché pamäte</a:t>
            </a:r>
          </a:p>
          <a:p>
            <a:r>
              <a:rPr lang="sk-SK" sz="2400" dirty="0"/>
              <a:t>• DI 1 (D) I Nie I Registre</a:t>
            </a:r>
          </a:p>
          <a:p>
            <a:r>
              <a:rPr lang="sk-SK" sz="2400" dirty="0"/>
              <a:t>• D </a:t>
            </a:r>
            <a:r>
              <a:rPr lang="sk-SK" sz="2400" dirty="0" err="1"/>
              <a:t>preklápač</a:t>
            </a:r>
            <a:r>
              <a:rPr lang="sk-SK" sz="2400" dirty="0"/>
              <a:t> je zjednodušenou verziou RS —eliminuje zakázaný stav.</a:t>
            </a:r>
          </a:p>
        </p:txBody>
      </p:sp>
    </p:spTree>
    <p:extLst>
      <p:ext uri="{BB962C8B-B14F-4D97-AF65-F5344CB8AC3E}">
        <p14:creationId xmlns:p14="http://schemas.microsoft.com/office/powerpoint/2010/main" val="14683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C1C393-4F76-7C0C-1659-78AADAC8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Využitie v praxi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F509DF-0072-09F7-8FD6-31545DB23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• Používajú sa v registroch , pamätiach, mikroprocesoroch.</a:t>
            </a:r>
          </a:p>
          <a:p>
            <a:r>
              <a:rPr lang="sk-SK" sz="2400" dirty="0"/>
              <a:t>• V každom modernom digitálnom zariadení sa nachádzajú sekvenčné obvody.</a:t>
            </a:r>
          </a:p>
          <a:p>
            <a:r>
              <a:rPr lang="sk-SK" sz="2400" dirty="0"/>
              <a:t>• Zabezpečujú uchovávanie a spracovanie binárnych údajov.</a:t>
            </a:r>
          </a:p>
        </p:txBody>
      </p:sp>
    </p:spTree>
    <p:extLst>
      <p:ext uri="{BB962C8B-B14F-4D97-AF65-F5344CB8AC3E}">
        <p14:creationId xmlns:p14="http://schemas.microsoft.com/office/powerpoint/2010/main" val="2339782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5F2E06-02CE-4FCB-479E-D0DB13DF9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4975158-0182-A709-FF72-438A88335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538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04C3EF-4338-311F-9958-218CDCF66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Sekvenčné logické obvody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570D95-E473-FB78-CF39-848AD4371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• Sekvenčné logické obvody patria medzi základné obvody digitálnej techniky. </a:t>
            </a:r>
          </a:p>
          <a:p>
            <a:r>
              <a:rPr lang="sk-SK" sz="2400" dirty="0"/>
              <a:t>• Na rozdiel od kombinačných obvodov závisí ich výstup nielen od aktuálnych vstupov, ale aj od predchádzajúceho stavu. </a:t>
            </a:r>
          </a:p>
          <a:p>
            <a:r>
              <a:rPr lang="sk-SK" sz="2400" dirty="0"/>
              <a:t>• Pamätajú si informáciu – majú tzv. pamäťový efekt.</a:t>
            </a:r>
          </a:p>
        </p:txBody>
      </p:sp>
    </p:spTree>
    <p:extLst>
      <p:ext uri="{BB962C8B-B14F-4D97-AF65-F5344CB8AC3E}">
        <p14:creationId xmlns:p14="http://schemas.microsoft.com/office/powerpoint/2010/main" val="1337704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818E1532-0C56-9EA5-AEE8-3C390677C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451" y="4063653"/>
            <a:ext cx="4576814" cy="279434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33797AD-92F2-078D-99CD-CAFC520E8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Sekvenčné logické obvody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230D57-4182-93C6-B54E-44028D6FE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• Sekvenčné obvody obsahujú spätnú väzbu – výstup je privedený späť na vstup. </a:t>
            </a:r>
          </a:p>
          <a:p>
            <a:r>
              <a:rPr lang="sk-SK" sz="2400" dirty="0"/>
              <a:t>• Tým sa vytvára pamäťový stav. </a:t>
            </a:r>
          </a:p>
          <a:p>
            <a:r>
              <a:rPr lang="sk-SK" sz="2400" dirty="0"/>
              <a:t>• Základným prvkom sekvenčných obvodov je preklápací obvod.</a:t>
            </a:r>
          </a:p>
        </p:txBody>
      </p:sp>
    </p:spTree>
    <p:extLst>
      <p:ext uri="{BB962C8B-B14F-4D97-AF65-F5344CB8AC3E}">
        <p14:creationId xmlns:p14="http://schemas.microsoft.com/office/powerpoint/2010/main" val="103574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68EA27-D0F4-345A-DFCB-B6032E61D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RS preklápací obvod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DCB3F5-BC3A-9C21-0B0E-869241462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• RS preklápaš má dva vstupy: S (Set) a R (Reset).</a:t>
            </a:r>
          </a:p>
          <a:p>
            <a:r>
              <a:rPr lang="sk-SK" sz="2400" dirty="0"/>
              <a:t>• V </a:t>
            </a:r>
            <a:r>
              <a:rPr lang="sk-SK" sz="2400" dirty="0" err="1"/>
              <a:t>tvára</a:t>
            </a:r>
            <a:r>
              <a:rPr lang="sk-SK" sz="2400" dirty="0"/>
              <a:t> sa </a:t>
            </a:r>
            <a:r>
              <a:rPr lang="sk-SK" sz="2400" dirty="0" err="1"/>
              <a:t>omocou</a:t>
            </a:r>
            <a:r>
              <a:rPr lang="sk-SK" sz="2400" dirty="0"/>
              <a:t> dvoch NOR alebo NAND hradiel.</a:t>
            </a:r>
          </a:p>
        </p:txBody>
      </p:sp>
    </p:spTree>
    <p:extLst>
      <p:ext uri="{BB962C8B-B14F-4D97-AF65-F5344CB8AC3E}">
        <p14:creationId xmlns:p14="http://schemas.microsoft.com/office/powerpoint/2010/main" val="2273226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1D53DF-32A3-AD0D-7C7E-32A7AF9FB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RS preklápací obvod pomocou NOR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807FEE5-3418-F774-104B-B8DDDE596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Schéma RS pomocou NOR-</a:t>
            </a:r>
            <a:r>
              <a:rPr lang="sk-SK" sz="2400" dirty="0" err="1"/>
              <a:t>ov</a:t>
            </a:r>
            <a:endParaRPr lang="sk-SK" sz="2400" dirty="0"/>
          </a:p>
          <a:p>
            <a:r>
              <a:rPr lang="sk-SK" sz="2400" dirty="0"/>
              <a:t>Pravdivostná tabuľka pomocou NOR-</a:t>
            </a:r>
            <a:r>
              <a:rPr lang="sk-SK" sz="2400" dirty="0" err="1"/>
              <a:t>ov</a:t>
            </a:r>
            <a:endParaRPr lang="sk-SK" sz="24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E7AA185-EEE0-0662-39F8-A1275558D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92" y="3834644"/>
            <a:ext cx="2172266" cy="256216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EFD2D083-0622-85EA-4C1C-DE13C0EC7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142" y="3838987"/>
            <a:ext cx="1927948" cy="2557818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9A165D67-D83F-AB55-74D3-8BB2832F3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010670"/>
            <a:ext cx="3581900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0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63D945-45E2-47DF-9BA9-BB7BB877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RS preklápací obvod pomocou NAND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362F406-FA52-8D54-4B85-270BE61BC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Schéma RS pomocou NAND-</a:t>
            </a:r>
            <a:r>
              <a:rPr lang="sk-SK" sz="2400" dirty="0" err="1"/>
              <a:t>ov</a:t>
            </a:r>
            <a:endParaRPr lang="sk-SK" sz="2400" dirty="0"/>
          </a:p>
          <a:p>
            <a:r>
              <a:rPr lang="sk-SK" sz="2400" dirty="0"/>
              <a:t>Pravdivostná tabuľka pomocou NAND-</a:t>
            </a:r>
            <a:r>
              <a:rPr lang="sk-SK" sz="2400" dirty="0" err="1"/>
              <a:t>ov</a:t>
            </a:r>
            <a:endParaRPr lang="sk-SK" sz="24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CD49F10-CD93-27C5-0D6F-0CF36EE5E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57" y="3869185"/>
            <a:ext cx="1917882" cy="2576786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4CB8F6A2-2A6C-53BF-742D-ADD6BB319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097" y="4033471"/>
            <a:ext cx="3562847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63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6728BC3B-D8C0-1AD5-F03A-232AF1E0D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61" y="3812523"/>
            <a:ext cx="3813516" cy="279426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C7D37C0-FA45-58F8-DCF9-7228206C3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Synchrónny RS preklápací obvod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87DD53B-3F33-24FC-5C03-F9F1EEE58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Vstup je možný meniť len ak je logická hodnota hodinového impulzu = 1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FAE304E4-550C-4396-8D98-125575CD7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977" y="4192026"/>
            <a:ext cx="4467849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29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8AFE56-3B3F-2D36-4D9B-E68FD5EA4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 preklápací obvod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58F0FF-D060-AB22-BA6E-807E572B6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• D </a:t>
            </a:r>
            <a:r>
              <a:rPr lang="sk-SK" sz="2400" dirty="0" err="1"/>
              <a:t>preklápač</a:t>
            </a:r>
            <a:r>
              <a:rPr lang="sk-SK" sz="2400" dirty="0"/>
              <a:t> má jediný vstup D a hodinového signálu CLI.</a:t>
            </a:r>
          </a:p>
          <a:p>
            <a:r>
              <a:rPr lang="sk-SK" sz="2400" dirty="0"/>
              <a:t>• Vytvára sa z RS pridaním </a:t>
            </a:r>
            <a:r>
              <a:rPr lang="sk-SK" sz="2400" dirty="0" err="1"/>
              <a:t>invertora</a:t>
            </a:r>
            <a:r>
              <a:rPr lang="sk-SK" sz="2400" dirty="0"/>
              <a:t>.</a:t>
            </a:r>
          </a:p>
          <a:p>
            <a:r>
              <a:rPr lang="sk-SK" sz="2400" dirty="0"/>
              <a:t>• Pri </a:t>
            </a:r>
            <a:r>
              <a:rPr lang="sk-SK" sz="2400" dirty="0" err="1"/>
              <a:t>nábežnej</a:t>
            </a:r>
            <a:r>
              <a:rPr lang="sk-SK" sz="2400" dirty="0"/>
              <a:t> hrane hodinového impulzu sa hodnota na vstupe D prenesie na výstup Q.</a:t>
            </a:r>
          </a:p>
          <a:p>
            <a:r>
              <a:rPr lang="sk-SK" sz="2400" dirty="0"/>
              <a:t>• Pravdivostná tabuľka:</a:t>
            </a:r>
          </a:p>
        </p:txBody>
      </p:sp>
    </p:spTree>
    <p:extLst>
      <p:ext uri="{BB962C8B-B14F-4D97-AF65-F5344CB8AC3E}">
        <p14:creationId xmlns:p14="http://schemas.microsoft.com/office/powerpoint/2010/main" val="3111055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309D56-E715-B274-AA45-3E31F941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 preklápací obvod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97B3EE6-0740-BA4C-C91F-8484172E0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ECEC4AD-EA02-DB2E-2BBA-2B6C0BE80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62292"/>
            <a:ext cx="3470039" cy="2357508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6FD6B6AF-636C-3335-0C5F-426FF88B4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09" y="3305731"/>
            <a:ext cx="4629796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73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ón − zasadacia miestnosť">
  <a:themeElements>
    <a:clrScheme name="Ión − zasadacia miestnosť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ón − zasadacia miestnosť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 − zasadacia miestnosť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6EDE4319A11C4FA7DB10143A1D2B09" ma:contentTypeVersion="7" ma:contentTypeDescription="Umožňuje vytvoriť nový dokument." ma:contentTypeScope="" ma:versionID="7f262773366c2a1cdb763db74d4b9604">
  <xsd:schema xmlns:xsd="http://www.w3.org/2001/XMLSchema" xmlns:xs="http://www.w3.org/2001/XMLSchema" xmlns:p="http://schemas.microsoft.com/office/2006/metadata/properties" xmlns:ns2="88cbec32-69bb-4591-b025-b62bdc1609e9" targetNamespace="http://schemas.microsoft.com/office/2006/metadata/properties" ma:root="true" ma:fieldsID="79d1f18e040931f345d220c36ca3aff7" ns2:_="">
    <xsd:import namespace="88cbec32-69bb-4591-b025-b62bdc1609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bec32-69bb-4591-b025-b62bdc1609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45E7CD-9F81-48C7-B22D-B2DCA0056F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CECB70-4A88-43C4-A7CA-378293021677}"/>
</file>

<file path=customXml/itemProps3.xml><?xml version="1.0" encoding="utf-8"?>
<ds:datastoreItem xmlns:ds="http://schemas.openxmlformats.org/officeDocument/2006/customXml" ds:itemID="{CD519167-8077-41C2-864C-76F2D695D690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923</TotalTime>
  <Words>296</Words>
  <Application>Microsoft Office PowerPoint</Application>
  <PresentationFormat>Širokouhlá</PresentationFormat>
  <Paragraphs>39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Ión − zasadacia miestnosť</vt:lpstr>
      <vt:lpstr>Sekvenčné logické obvody</vt:lpstr>
      <vt:lpstr>Sekvenčné logické obvody</vt:lpstr>
      <vt:lpstr>Sekvenčné logické obvody</vt:lpstr>
      <vt:lpstr>RS preklápací obvod</vt:lpstr>
      <vt:lpstr>RS preklápací obvod pomocou NOR</vt:lpstr>
      <vt:lpstr>RS preklápací obvod pomocou NAND</vt:lpstr>
      <vt:lpstr>Synchrónny RS preklápací obvod</vt:lpstr>
      <vt:lpstr>D preklápací obvod</vt:lpstr>
      <vt:lpstr>D preklápací obvod</vt:lpstr>
      <vt:lpstr>Porovnanie RS a D </vt:lpstr>
      <vt:lpstr>Využitie v praxi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Sekvenčné logické obvody</dc:title>
  <dc:creator>D D</dc:creator>
  <cp:lastModifiedBy>D D</cp:lastModifiedBy>
  <cp:revision>5</cp:revision>
  <dcterms:created xsi:type="dcterms:W3CDTF">2025-11-10T18:19:19Z</dcterms:created>
  <dcterms:modified xsi:type="dcterms:W3CDTF">2025-11-11T09:57:56Z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0x010100956EDE4319A11C4FA7DB10143A1D2B09</vt:lpwstr>
  </property>
</Properties>
</file>