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7" r:id="rId8"/>
    <p:sldId id="297" r:id="rId9"/>
  </p:sldIdLst>
  <p:sldSz cx="9144000" cy="5143500" type="screen16x9"/>
  <p:notesSz cx="6858000" cy="9144000"/>
  <p:embeddedFontLst>
    <p:embeddedFont>
      <p:font typeface="Epilogue" pitchFamily="2" charset="-18"/>
      <p:regular r:id="rId11"/>
      <p:bold r:id="rId12"/>
      <p:italic r:id="rId13"/>
      <p:boldItalic r:id="rId14"/>
    </p:embeddedFont>
    <p:embeddedFont>
      <p:font typeface="Lato" panose="020F0502020204030203"/>
      <p:regular r:id="rId15"/>
      <p:bold r:id="rId16"/>
      <p:italic r:id="rId17"/>
      <p:boldItalic r:id="rId18"/>
    </p:embeddedFont>
    <p:embeddedFont>
      <p:font typeface="Nunito Light"/>
      <p:regular r:id="rId19"/>
      <p:italic r:id="rId20"/>
    </p:embeddedFont>
    <p:embeddedFont>
      <p:font typeface="Raleway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F40FAC-3186-49F6-9A78-80B0DE2239D0}">
  <a:tblStyle styleId="{BAF40FAC-3186-49F6-9A78-80B0DE2239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C66CB3D-392C-4346-AB31-47D984424E3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Štýl s motívom 1 - zvýrazneni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83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3484897fde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3484897fde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44500"/>
            <a:ext cx="4112100" cy="23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Epilogue"/>
                <a:ea typeface="Epilogue"/>
                <a:cs typeface="Epilogue"/>
                <a:sym typeface="Epilog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523200"/>
            <a:ext cx="4112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1604593" y="-845132"/>
            <a:ext cx="3281418" cy="213280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9899992" flipH="1">
            <a:off x="-1515196" y="4121356"/>
            <a:ext cx="3953580" cy="192177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2" hasCustomPrompt="1"/>
          </p:nvPr>
        </p:nvSpPr>
        <p:spPr>
          <a:xfrm>
            <a:off x="1100975" y="1203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>
            <a:off x="1100975" y="2789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4" hasCustomPrompt="1"/>
          </p:nvPr>
        </p:nvSpPr>
        <p:spPr>
          <a:xfrm>
            <a:off x="3419250" y="1203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2789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>
            <a:off x="5737525" y="120337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7" hasCustomPrompt="1"/>
          </p:nvPr>
        </p:nvSpPr>
        <p:spPr>
          <a:xfrm>
            <a:off x="5737525" y="2789203"/>
            <a:ext cx="7347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1100975" y="1912475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8"/>
          </p:nvPr>
        </p:nvSpPr>
        <p:spPr>
          <a:xfrm>
            <a:off x="3419250" y="1912475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9"/>
          </p:nvPr>
        </p:nvSpPr>
        <p:spPr>
          <a:xfrm>
            <a:off x="5737525" y="1912475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3"/>
          </p:nvPr>
        </p:nvSpPr>
        <p:spPr>
          <a:xfrm>
            <a:off x="1100975" y="3498350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4"/>
          </p:nvPr>
        </p:nvSpPr>
        <p:spPr>
          <a:xfrm>
            <a:off x="3419250" y="3498350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5"/>
          </p:nvPr>
        </p:nvSpPr>
        <p:spPr>
          <a:xfrm>
            <a:off x="5737525" y="3498350"/>
            <a:ext cx="2305500" cy="7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/>
          <p:nvPr/>
        </p:nvSpPr>
        <p:spPr>
          <a:xfrm rot="8819869" flipH="1">
            <a:off x="7035528" y="3933627"/>
            <a:ext cx="3158468" cy="250964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"/>
          <p:cNvSpPr/>
          <p:nvPr/>
        </p:nvSpPr>
        <p:spPr>
          <a:xfrm rot="-3657034" flipH="1">
            <a:off x="-1336268" y="-858934"/>
            <a:ext cx="2746020" cy="192169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3"/>
          <p:cNvGrpSpPr/>
          <p:nvPr/>
        </p:nvGrpSpPr>
        <p:grpSpPr>
          <a:xfrm>
            <a:off x="8114970" y="266839"/>
            <a:ext cx="829992" cy="750888"/>
            <a:chOff x="8114596" y="445039"/>
            <a:chExt cx="633002" cy="572716"/>
          </a:xfrm>
        </p:grpSpPr>
        <p:grpSp>
          <p:nvGrpSpPr>
            <p:cNvPr id="257" name="Google Shape;257;p13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258" name="Google Shape;258;p13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" name="Google Shape;259;p13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260" name="Google Shape;260;p13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3" name="Google Shape;263;p13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" name="Google Shape;265;p13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266" name="Google Shape;266;p13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267" name="Google Shape;267;p13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13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13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270" name="Google Shape;270;p13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13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13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273" name="Google Shape;273;p13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13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75" name="Google Shape;275;p13"/>
          <p:cNvSpPr/>
          <p:nvPr/>
        </p:nvSpPr>
        <p:spPr>
          <a:xfrm>
            <a:off x="62832" y="4828541"/>
            <a:ext cx="734045" cy="45268"/>
          </a:xfrm>
          <a:custGeom>
            <a:avLst/>
            <a:gdLst/>
            <a:ahLst/>
            <a:cxnLst/>
            <a:rect l="l" t="t" r="r" b="b"/>
            <a:pathLst>
              <a:path w="824770" h="50863" extrusionOk="0">
                <a:moveTo>
                  <a:pt x="799338" y="50863"/>
                </a:moveTo>
                <a:lnTo>
                  <a:pt x="25432" y="50863"/>
                </a:lnTo>
                <a:cubicBezTo>
                  <a:pt x="11430" y="50863"/>
                  <a:pt x="0" y="39433"/>
                  <a:pt x="0" y="25432"/>
                </a:cubicBezTo>
                <a:lnTo>
                  <a:pt x="0" y="25432"/>
                </a:lnTo>
                <a:cubicBezTo>
                  <a:pt x="0" y="11430"/>
                  <a:pt x="11430" y="0"/>
                  <a:pt x="25432" y="0"/>
                </a:cubicBezTo>
                <a:lnTo>
                  <a:pt x="799338" y="0"/>
                </a:lnTo>
                <a:cubicBezTo>
                  <a:pt x="813339" y="0"/>
                  <a:pt x="824770" y="11430"/>
                  <a:pt x="824770" y="25432"/>
                </a:cubicBezTo>
                <a:lnTo>
                  <a:pt x="824770" y="25432"/>
                </a:lnTo>
                <a:cubicBezTo>
                  <a:pt x="824770" y="39433"/>
                  <a:pt x="813339" y="50863"/>
                  <a:pt x="799338" y="508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3"/>
          <p:cNvGrpSpPr/>
          <p:nvPr/>
        </p:nvGrpSpPr>
        <p:grpSpPr>
          <a:xfrm>
            <a:off x="103395" y="3891186"/>
            <a:ext cx="668783" cy="959747"/>
            <a:chOff x="10519314" y="4728596"/>
            <a:chExt cx="751780" cy="1078731"/>
          </a:xfrm>
        </p:grpSpPr>
        <p:grpSp>
          <p:nvGrpSpPr>
            <p:cNvPr id="277" name="Google Shape;277;p13"/>
            <p:cNvGrpSpPr/>
            <p:nvPr/>
          </p:nvGrpSpPr>
          <p:grpSpPr>
            <a:xfrm>
              <a:off x="10519314" y="4728596"/>
              <a:ext cx="626662" cy="1078731"/>
              <a:chOff x="10519314" y="4728596"/>
              <a:chExt cx="626662" cy="1078731"/>
            </a:xfrm>
          </p:grpSpPr>
          <p:grpSp>
            <p:nvGrpSpPr>
              <p:cNvPr id="278" name="Google Shape;278;p13"/>
              <p:cNvGrpSpPr/>
              <p:nvPr/>
            </p:nvGrpSpPr>
            <p:grpSpPr>
              <a:xfrm>
                <a:off x="10903220" y="4888205"/>
                <a:ext cx="242756" cy="919122"/>
                <a:chOff x="10903220" y="4888205"/>
                <a:chExt cx="242756" cy="919122"/>
              </a:xfrm>
            </p:grpSpPr>
            <p:sp>
              <p:nvSpPr>
                <p:cNvPr id="279" name="Google Shape;279;p13"/>
                <p:cNvSpPr/>
                <p:nvPr/>
              </p:nvSpPr>
              <p:spPr>
                <a:xfrm rot="-447735">
                  <a:off x="10961814" y="4892503"/>
                  <a:ext cx="125567" cy="91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44" h="909637" extrusionOk="0">
                      <a:moveTo>
                        <a:pt x="0" y="0"/>
                      </a:moveTo>
                      <a:lnTo>
                        <a:pt x="125445" y="0"/>
                      </a:lnTo>
                      <a:lnTo>
                        <a:pt x="125445" y="909637"/>
                      </a:lnTo>
                      <a:lnTo>
                        <a:pt x="0" y="9096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13"/>
                <p:cNvSpPr/>
                <p:nvPr/>
              </p:nvSpPr>
              <p:spPr>
                <a:xfrm>
                  <a:off x="10952422" y="4933194"/>
                  <a:ext cx="42088" cy="4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8" h="42088" extrusionOk="0">
                      <a:moveTo>
                        <a:pt x="41904" y="18282"/>
                      </a:moveTo>
                      <a:cubicBezTo>
                        <a:pt x="43428" y="29807"/>
                        <a:pt x="35331" y="40380"/>
                        <a:pt x="23806" y="41904"/>
                      </a:cubicBezTo>
                      <a:cubicBezTo>
                        <a:pt x="12281" y="43428"/>
                        <a:pt x="1709" y="35332"/>
                        <a:pt x="184" y="23806"/>
                      </a:cubicBezTo>
                      <a:cubicBezTo>
                        <a:pt x="-1340" y="12281"/>
                        <a:pt x="6756" y="1708"/>
                        <a:pt x="18282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13"/>
                <p:cNvSpPr/>
                <p:nvPr/>
              </p:nvSpPr>
              <p:spPr>
                <a:xfrm>
                  <a:off x="10961186" y="5000250"/>
                  <a:ext cx="42087" cy="42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7" h="42087" extrusionOk="0">
                      <a:moveTo>
                        <a:pt x="41904" y="18282"/>
                      </a:moveTo>
                      <a:cubicBezTo>
                        <a:pt x="43427" y="29807"/>
                        <a:pt x="35331" y="40380"/>
                        <a:pt x="23806" y="41904"/>
                      </a:cubicBezTo>
                      <a:cubicBezTo>
                        <a:pt x="12280" y="43428"/>
                        <a:pt x="1708" y="35332"/>
                        <a:pt x="184" y="23806"/>
                      </a:cubicBezTo>
                      <a:cubicBezTo>
                        <a:pt x="-1340" y="12281"/>
                        <a:pt x="6756" y="1708"/>
                        <a:pt x="18281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2" name="Google Shape;282;p13"/>
                <p:cNvGrpSpPr/>
                <p:nvPr/>
              </p:nvGrpSpPr>
              <p:grpSpPr>
                <a:xfrm>
                  <a:off x="11014221" y="5588618"/>
                  <a:ext cx="100021" cy="114784"/>
                  <a:chOff x="11014221" y="5588618"/>
                  <a:chExt cx="100021" cy="114784"/>
                </a:xfrm>
              </p:grpSpPr>
              <p:sp>
                <p:nvSpPr>
                  <p:cNvPr id="283" name="Google Shape;283;p13"/>
                  <p:cNvSpPr/>
                  <p:nvPr/>
                </p:nvSpPr>
                <p:spPr>
                  <a:xfrm rot="-447735">
                    <a:off x="11014826" y="5594269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49"/>
                        </a:lnTo>
                        <a:lnTo>
                          <a:pt x="0" y="150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13"/>
                  <p:cNvSpPr/>
                  <p:nvPr/>
                </p:nvSpPr>
                <p:spPr>
                  <a:xfrm rot="-447735">
                    <a:off x="11018646" y="5623150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13"/>
                  <p:cNvSpPr/>
                  <p:nvPr/>
                </p:nvSpPr>
                <p:spPr>
                  <a:xfrm rot="-447735">
                    <a:off x="11021820" y="5653805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13"/>
                  <p:cNvSpPr/>
                  <p:nvPr/>
                </p:nvSpPr>
                <p:spPr>
                  <a:xfrm rot="-447735">
                    <a:off x="11025635" y="5682688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5" y="0"/>
                        </a:lnTo>
                        <a:lnTo>
                          <a:pt x="87915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7" name="Google Shape;287;p13"/>
              <p:cNvGrpSpPr/>
              <p:nvPr/>
            </p:nvGrpSpPr>
            <p:grpSpPr>
              <a:xfrm>
                <a:off x="10718623" y="4728596"/>
                <a:ext cx="229169" cy="1075979"/>
                <a:chOff x="10718623" y="4728596"/>
                <a:chExt cx="229169" cy="1075979"/>
              </a:xfrm>
            </p:grpSpPr>
            <p:sp>
              <p:nvSpPr>
                <p:cNvPr id="288" name="Google Shape;288;p13"/>
                <p:cNvSpPr/>
                <p:nvPr/>
              </p:nvSpPr>
              <p:spPr>
                <a:xfrm rot="-172174">
                  <a:off x="10745259" y="4732329"/>
                  <a:ext cx="175897" cy="106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17" h="1069848" extrusionOk="0">
                      <a:moveTo>
                        <a:pt x="0" y="0"/>
                      </a:moveTo>
                      <a:lnTo>
                        <a:pt x="176117" y="0"/>
                      </a:lnTo>
                      <a:lnTo>
                        <a:pt x="176117" y="1069848"/>
                      </a:lnTo>
                      <a:lnTo>
                        <a:pt x="0" y="10698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3"/>
                <p:cNvSpPr/>
                <p:nvPr/>
              </p:nvSpPr>
              <p:spPr>
                <a:xfrm>
                  <a:off x="10787634" y="5182743"/>
                  <a:ext cx="87629" cy="8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9" h="87630" extrusionOk="0">
                      <a:moveTo>
                        <a:pt x="87630" y="43815"/>
                      </a:moveTo>
                      <a:cubicBezTo>
                        <a:pt x="87630" y="68013"/>
                        <a:pt x="68014" y="87630"/>
                        <a:pt x="43815" y="87630"/>
                      </a:cubicBezTo>
                      <a:cubicBezTo>
                        <a:pt x="19617" y="87630"/>
                        <a:pt x="1" y="68014"/>
                        <a:pt x="1" y="43815"/>
                      </a:cubicBezTo>
                      <a:cubicBezTo>
                        <a:pt x="1" y="19617"/>
                        <a:pt x="19617" y="0"/>
                        <a:pt x="43815" y="0"/>
                      </a:cubicBezTo>
                      <a:cubicBezTo>
                        <a:pt x="68014" y="0"/>
                        <a:pt x="87630" y="19616"/>
                        <a:pt x="87630" y="43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0" name="Google Shape;290;p13"/>
                <p:cNvGrpSpPr/>
                <p:nvPr/>
              </p:nvGrpSpPr>
              <p:grpSpPr>
                <a:xfrm>
                  <a:off x="10765015" y="5040134"/>
                  <a:ext cx="116314" cy="49775"/>
                  <a:chOff x="10765015" y="5040134"/>
                  <a:chExt cx="116314" cy="49775"/>
                </a:xfrm>
              </p:grpSpPr>
              <p:sp>
                <p:nvSpPr>
                  <p:cNvPr id="291" name="Google Shape;291;p13"/>
                  <p:cNvSpPr/>
                  <p:nvPr/>
                </p:nvSpPr>
                <p:spPr>
                  <a:xfrm rot="-172174">
                    <a:off x="10765318" y="50429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13"/>
                  <p:cNvSpPr/>
                  <p:nvPr/>
                </p:nvSpPr>
                <p:spPr>
                  <a:xfrm rot="-172174">
                    <a:off x="10766681" y="5072121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" name="Google Shape;293;p13"/>
                <p:cNvGrpSpPr/>
                <p:nvPr/>
              </p:nvGrpSpPr>
              <p:grpSpPr>
                <a:xfrm>
                  <a:off x="10784825" y="5436314"/>
                  <a:ext cx="116414" cy="49961"/>
                  <a:chOff x="10784825" y="5436314"/>
                  <a:chExt cx="116414" cy="49961"/>
                </a:xfrm>
              </p:grpSpPr>
              <p:sp>
                <p:nvSpPr>
                  <p:cNvPr id="294" name="Google Shape;294;p13"/>
                  <p:cNvSpPr/>
                  <p:nvPr/>
                </p:nvSpPr>
                <p:spPr>
                  <a:xfrm rot="-172174">
                    <a:off x="10785128" y="543916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95;p13"/>
                  <p:cNvSpPr/>
                  <p:nvPr/>
                </p:nvSpPr>
                <p:spPr>
                  <a:xfrm rot="-172174">
                    <a:off x="10786591" y="54684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" name="Google Shape;296;p13"/>
              <p:cNvGrpSpPr/>
              <p:nvPr/>
            </p:nvGrpSpPr>
            <p:grpSpPr>
              <a:xfrm>
                <a:off x="10519314" y="4813458"/>
                <a:ext cx="202120" cy="992123"/>
                <a:chOff x="10519314" y="4813458"/>
                <a:chExt cx="202120" cy="992123"/>
              </a:xfrm>
            </p:grpSpPr>
            <p:sp>
              <p:nvSpPr>
                <p:cNvPr id="297" name="Google Shape;297;p13"/>
                <p:cNvSpPr/>
                <p:nvPr/>
              </p:nvSpPr>
              <p:spPr>
                <a:xfrm>
                  <a:off x="10519314" y="4813458"/>
                  <a:ext cx="202120" cy="992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20" h="992123" extrusionOk="0">
                      <a:moveTo>
                        <a:pt x="0" y="0"/>
                      </a:moveTo>
                      <a:lnTo>
                        <a:pt x="202120" y="0"/>
                      </a:lnTo>
                      <a:lnTo>
                        <a:pt x="202120" y="992124"/>
                      </a:lnTo>
                      <a:lnTo>
                        <a:pt x="0" y="99212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3"/>
                <p:cNvSpPr/>
                <p:nvPr/>
              </p:nvSpPr>
              <p:spPr>
                <a:xfrm>
                  <a:off x="10558843" y="4891468"/>
                  <a:ext cx="123063" cy="123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3" h="123062" extrusionOk="0">
                      <a:moveTo>
                        <a:pt x="123063" y="61532"/>
                      </a:moveTo>
                      <a:cubicBezTo>
                        <a:pt x="123063" y="95514"/>
                        <a:pt x="95514" y="123063"/>
                        <a:pt x="61531" y="123063"/>
                      </a:cubicBezTo>
                      <a:cubicBezTo>
                        <a:pt x="27548" y="123063"/>
                        <a:pt x="-1" y="95514"/>
                        <a:pt x="-1" y="61532"/>
                      </a:cubicBezTo>
                      <a:cubicBezTo>
                        <a:pt x="-1" y="27549"/>
                        <a:pt x="27548" y="0"/>
                        <a:pt x="61531" y="0"/>
                      </a:cubicBezTo>
                      <a:cubicBezTo>
                        <a:pt x="95514" y="0"/>
                        <a:pt x="123063" y="27549"/>
                        <a:pt x="123063" y="615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9" name="Google Shape;299;p13"/>
                <p:cNvGrpSpPr/>
                <p:nvPr/>
              </p:nvGrpSpPr>
              <p:grpSpPr>
                <a:xfrm>
                  <a:off x="10556176" y="5465730"/>
                  <a:ext cx="128397" cy="44196"/>
                  <a:chOff x="10556176" y="5465730"/>
                  <a:chExt cx="128397" cy="44196"/>
                </a:xfrm>
              </p:grpSpPr>
              <p:sp>
                <p:nvSpPr>
                  <p:cNvPr id="300" name="Google Shape;300;p13"/>
                  <p:cNvSpPr/>
                  <p:nvPr/>
                </p:nvSpPr>
                <p:spPr>
                  <a:xfrm>
                    <a:off x="10556176" y="5465730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13"/>
                  <p:cNvSpPr/>
                  <p:nvPr/>
                </p:nvSpPr>
                <p:spPr>
                  <a:xfrm>
                    <a:off x="10556176" y="5494972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" name="Google Shape;302;p13"/>
                <p:cNvGrpSpPr/>
                <p:nvPr/>
              </p:nvGrpSpPr>
              <p:grpSpPr>
                <a:xfrm>
                  <a:off x="10556176" y="5689187"/>
                  <a:ext cx="128397" cy="44196"/>
                  <a:chOff x="10556176" y="5689187"/>
                  <a:chExt cx="128397" cy="44196"/>
                </a:xfrm>
              </p:grpSpPr>
              <p:sp>
                <p:nvSpPr>
                  <p:cNvPr id="303" name="Google Shape;303;p13"/>
                  <p:cNvSpPr/>
                  <p:nvPr/>
                </p:nvSpPr>
                <p:spPr>
                  <a:xfrm>
                    <a:off x="10556176" y="5689187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13"/>
                  <p:cNvSpPr/>
                  <p:nvPr/>
                </p:nvSpPr>
                <p:spPr>
                  <a:xfrm>
                    <a:off x="10556176" y="5718429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05" name="Google Shape;305;p13"/>
            <p:cNvGrpSpPr/>
            <p:nvPr/>
          </p:nvGrpSpPr>
          <p:grpSpPr>
            <a:xfrm>
              <a:off x="11058042" y="5088325"/>
              <a:ext cx="213052" cy="717953"/>
              <a:chOff x="11058042" y="5088325"/>
              <a:chExt cx="213052" cy="717953"/>
            </a:xfrm>
          </p:grpSpPr>
          <p:sp>
            <p:nvSpPr>
              <p:cNvPr id="306" name="Google Shape;306;p13"/>
              <p:cNvSpPr/>
              <p:nvPr/>
            </p:nvSpPr>
            <p:spPr>
              <a:xfrm rot="-631368">
                <a:off x="11122592" y="5089982"/>
                <a:ext cx="83952" cy="714640"/>
              </a:xfrm>
              <a:custGeom>
                <a:avLst/>
                <a:gdLst/>
                <a:ahLst/>
                <a:cxnLst/>
                <a:rect l="l" t="t" r="r" b="b"/>
                <a:pathLst>
                  <a:path w="84010" h="715136" extrusionOk="0">
                    <a:moveTo>
                      <a:pt x="0" y="0"/>
                    </a:moveTo>
                    <a:lnTo>
                      <a:pt x="84010" y="0"/>
                    </a:lnTo>
                    <a:lnTo>
                      <a:pt x="84010" y="715137"/>
                    </a:lnTo>
                    <a:lnTo>
                      <a:pt x="0" y="715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 rot="-631368">
                <a:off x="11154645" y="5271518"/>
                <a:ext cx="25985" cy="411004"/>
              </a:xfrm>
              <a:custGeom>
                <a:avLst/>
                <a:gdLst/>
                <a:ahLst/>
                <a:cxnLst/>
                <a:rect l="l" t="t" r="r" b="b"/>
                <a:pathLst>
                  <a:path w="26003" h="411289" extrusionOk="0">
                    <a:moveTo>
                      <a:pt x="0" y="0"/>
                    </a:moveTo>
                    <a:lnTo>
                      <a:pt x="26003" y="0"/>
                    </a:lnTo>
                    <a:lnTo>
                      <a:pt x="26003" y="411289"/>
                    </a:lnTo>
                    <a:lnTo>
                      <a:pt x="0" y="4112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8" name="Google Shape;308;p13"/>
          <p:cNvGrpSpPr/>
          <p:nvPr/>
        </p:nvGrpSpPr>
        <p:grpSpPr>
          <a:xfrm>
            <a:off x="150676" y="2823493"/>
            <a:ext cx="516117" cy="779220"/>
            <a:chOff x="10572463" y="3528536"/>
            <a:chExt cx="580168" cy="875823"/>
          </a:xfrm>
        </p:grpSpPr>
        <p:grpSp>
          <p:nvGrpSpPr>
            <p:cNvPr id="309" name="Google Shape;309;p13"/>
            <p:cNvGrpSpPr/>
            <p:nvPr/>
          </p:nvGrpSpPr>
          <p:grpSpPr>
            <a:xfrm>
              <a:off x="10713815" y="3528536"/>
              <a:ext cx="438816" cy="746664"/>
              <a:chOff x="10713815" y="3528536"/>
              <a:chExt cx="438816" cy="746664"/>
            </a:xfrm>
          </p:grpSpPr>
          <p:sp>
            <p:nvSpPr>
              <p:cNvPr id="310" name="Google Shape;310;p13"/>
              <p:cNvSpPr/>
              <p:nvPr/>
            </p:nvSpPr>
            <p:spPr>
              <a:xfrm>
                <a:off x="10713815" y="3528536"/>
                <a:ext cx="438816" cy="746664"/>
              </a:xfrm>
              <a:custGeom>
                <a:avLst/>
                <a:gdLst/>
                <a:ahLst/>
                <a:cxnLst/>
                <a:rect l="l" t="t" r="r" b="b"/>
                <a:pathLst>
                  <a:path w="438816" h="746664" extrusionOk="0">
                    <a:moveTo>
                      <a:pt x="438721" y="746569"/>
                    </a:moveTo>
                    <a:lnTo>
                      <a:pt x="0" y="746569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1" y="68580"/>
                      <a:pt x="438816" y="112585"/>
                    </a:cubicBezTo>
                    <a:lnTo>
                      <a:pt x="438816" y="74666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" name="Google Shape;311;p13"/>
              <p:cNvGrpSpPr/>
              <p:nvPr/>
            </p:nvGrpSpPr>
            <p:grpSpPr>
              <a:xfrm>
                <a:off x="10776489" y="3625310"/>
                <a:ext cx="313848" cy="288226"/>
                <a:chOff x="10776489" y="3625310"/>
                <a:chExt cx="313848" cy="288226"/>
              </a:xfrm>
            </p:grpSpPr>
            <p:sp>
              <p:nvSpPr>
                <p:cNvPr id="312" name="Google Shape;312;p13"/>
                <p:cNvSpPr/>
                <p:nvPr/>
              </p:nvSpPr>
              <p:spPr>
                <a:xfrm>
                  <a:off x="10776489" y="362531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3"/>
                <p:cNvSpPr/>
                <p:nvPr/>
              </p:nvSpPr>
              <p:spPr>
                <a:xfrm>
                  <a:off x="10776489" y="367865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3"/>
                <p:cNvSpPr/>
                <p:nvPr/>
              </p:nvSpPr>
              <p:spPr>
                <a:xfrm>
                  <a:off x="10776489" y="373199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3"/>
                <p:cNvSpPr/>
                <p:nvPr/>
              </p:nvSpPr>
              <p:spPr>
                <a:xfrm>
                  <a:off x="10776489" y="378542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10776489" y="383876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3"/>
                <p:cNvSpPr/>
                <p:nvPr/>
              </p:nvSpPr>
              <p:spPr>
                <a:xfrm>
                  <a:off x="10776489" y="3892105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8" name="Google Shape;318;p13"/>
              <p:cNvGrpSpPr/>
              <p:nvPr/>
            </p:nvGrpSpPr>
            <p:grpSpPr>
              <a:xfrm>
                <a:off x="10776489" y="3999547"/>
                <a:ext cx="313848" cy="181546"/>
                <a:chOff x="10776489" y="3999547"/>
                <a:chExt cx="313848" cy="181546"/>
              </a:xfrm>
            </p:grpSpPr>
            <p:sp>
              <p:nvSpPr>
                <p:cNvPr id="319" name="Google Shape;319;p13"/>
                <p:cNvSpPr/>
                <p:nvPr/>
              </p:nvSpPr>
              <p:spPr>
                <a:xfrm>
                  <a:off x="10776489" y="399954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13"/>
                <p:cNvSpPr/>
                <p:nvPr/>
              </p:nvSpPr>
              <p:spPr>
                <a:xfrm>
                  <a:off x="10776489" y="405288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13"/>
                <p:cNvSpPr/>
                <p:nvPr/>
              </p:nvSpPr>
              <p:spPr>
                <a:xfrm>
                  <a:off x="10776489" y="4106322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3"/>
                <p:cNvSpPr/>
                <p:nvPr/>
              </p:nvSpPr>
              <p:spPr>
                <a:xfrm>
                  <a:off x="10776489" y="4159662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3" name="Google Shape;323;p13"/>
              <p:cNvSpPr/>
              <p:nvPr/>
            </p:nvSpPr>
            <p:spPr>
              <a:xfrm>
                <a:off x="11039951" y="3528536"/>
                <a:ext cx="112584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4" h="112585" extrusionOk="0">
                    <a:moveTo>
                      <a:pt x="112585" y="112585"/>
                    </a:moveTo>
                    <a:lnTo>
                      <a:pt x="0" y="112585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0" y="68580"/>
                      <a:pt x="112585" y="112585"/>
                    </a:cubicBezTo>
                    <a:lnTo>
                      <a:pt x="112585" y="1125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13"/>
            <p:cNvGrpSpPr/>
            <p:nvPr/>
          </p:nvGrpSpPr>
          <p:grpSpPr>
            <a:xfrm>
              <a:off x="10572463" y="3657790"/>
              <a:ext cx="438817" cy="746569"/>
              <a:chOff x="10572463" y="3657790"/>
              <a:chExt cx="438817" cy="746569"/>
            </a:xfrm>
          </p:grpSpPr>
          <p:sp>
            <p:nvSpPr>
              <p:cNvPr id="325" name="Google Shape;325;p13"/>
              <p:cNvSpPr/>
              <p:nvPr/>
            </p:nvSpPr>
            <p:spPr>
              <a:xfrm>
                <a:off x="10572463" y="3657790"/>
                <a:ext cx="438817" cy="746569"/>
              </a:xfrm>
              <a:custGeom>
                <a:avLst/>
                <a:gdLst/>
                <a:ahLst/>
                <a:cxnLst/>
                <a:rect l="l" t="t" r="r" b="b"/>
                <a:pathLst>
                  <a:path w="438817" h="746569" extrusionOk="0">
                    <a:moveTo>
                      <a:pt x="438722" y="746570"/>
                    </a:moveTo>
                    <a:lnTo>
                      <a:pt x="0" y="746570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2" y="68580"/>
                      <a:pt x="438817" y="112586"/>
                    </a:cubicBezTo>
                    <a:lnTo>
                      <a:pt x="438817" y="7465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6" name="Google Shape;326;p13"/>
              <p:cNvGrpSpPr/>
              <p:nvPr/>
            </p:nvGrpSpPr>
            <p:grpSpPr>
              <a:xfrm>
                <a:off x="10635138" y="3754469"/>
                <a:ext cx="313848" cy="288321"/>
                <a:chOff x="10635138" y="3754469"/>
                <a:chExt cx="313848" cy="288321"/>
              </a:xfrm>
            </p:grpSpPr>
            <p:sp>
              <p:nvSpPr>
                <p:cNvPr id="327" name="Google Shape;327;p13"/>
                <p:cNvSpPr/>
                <p:nvPr/>
              </p:nvSpPr>
              <p:spPr>
                <a:xfrm>
                  <a:off x="10635138" y="375446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10635138" y="380790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10635138" y="386124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10635138" y="391458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10635138" y="396801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10635138" y="4021359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3" name="Google Shape;333;p13"/>
              <p:cNvGrpSpPr/>
              <p:nvPr/>
            </p:nvGrpSpPr>
            <p:grpSpPr>
              <a:xfrm>
                <a:off x="10635138" y="4128801"/>
                <a:ext cx="313848" cy="181547"/>
                <a:chOff x="10635138" y="4128801"/>
                <a:chExt cx="313848" cy="181547"/>
              </a:xfrm>
            </p:grpSpPr>
            <p:sp>
              <p:nvSpPr>
                <p:cNvPr id="334" name="Google Shape;334;p13"/>
                <p:cNvSpPr/>
                <p:nvPr/>
              </p:nvSpPr>
              <p:spPr>
                <a:xfrm>
                  <a:off x="10635138" y="412880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3"/>
                <p:cNvSpPr/>
                <p:nvPr/>
              </p:nvSpPr>
              <p:spPr>
                <a:xfrm>
                  <a:off x="10635138" y="418214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3"/>
                <p:cNvSpPr/>
                <p:nvPr/>
              </p:nvSpPr>
              <p:spPr>
                <a:xfrm>
                  <a:off x="10635138" y="423548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3"/>
                <p:cNvSpPr/>
                <p:nvPr/>
              </p:nvSpPr>
              <p:spPr>
                <a:xfrm>
                  <a:off x="10635138" y="4288917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8" name="Google Shape;338;p13"/>
              <p:cNvSpPr/>
              <p:nvPr/>
            </p:nvSpPr>
            <p:spPr>
              <a:xfrm>
                <a:off x="10898599" y="3657790"/>
                <a:ext cx="112586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6" h="112585" extrusionOk="0">
                    <a:moveTo>
                      <a:pt x="112586" y="112586"/>
                    </a:moveTo>
                    <a:lnTo>
                      <a:pt x="0" y="112586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1" y="68580"/>
                      <a:pt x="112586" y="112586"/>
                    </a:cubicBezTo>
                    <a:lnTo>
                      <a:pt x="112586" y="1125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9" name="Google Shape;339;p13"/>
          <p:cNvGrpSpPr/>
          <p:nvPr/>
        </p:nvGrpSpPr>
        <p:grpSpPr>
          <a:xfrm>
            <a:off x="361835" y="3601018"/>
            <a:ext cx="22030" cy="294484"/>
            <a:chOff x="10809827" y="4402455"/>
            <a:chExt cx="24764" cy="330993"/>
          </a:xfrm>
        </p:grpSpPr>
        <p:sp>
          <p:nvSpPr>
            <p:cNvPr id="340" name="Google Shape;340;p13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>
            <a:spLocks noGrp="1"/>
          </p:cNvSpPr>
          <p:nvPr>
            <p:ph type="title"/>
          </p:nvPr>
        </p:nvSpPr>
        <p:spPr>
          <a:xfrm>
            <a:off x="811975" y="1032900"/>
            <a:ext cx="2804400" cy="10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4"/>
          <p:cNvSpPr txBox="1">
            <a:spLocks noGrp="1"/>
          </p:cNvSpPr>
          <p:nvPr>
            <p:ph type="subTitle" idx="1"/>
          </p:nvPr>
        </p:nvSpPr>
        <p:spPr>
          <a:xfrm>
            <a:off x="811975" y="2039700"/>
            <a:ext cx="42948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4"/>
          <p:cNvSpPr>
            <a:spLocks noGrp="1"/>
          </p:cNvSpPr>
          <p:nvPr>
            <p:ph type="pic" idx="2"/>
          </p:nvPr>
        </p:nvSpPr>
        <p:spPr>
          <a:xfrm>
            <a:off x="5668975" y="1076550"/>
            <a:ext cx="2990400" cy="299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347" name="Google Shape;347;p14"/>
          <p:cNvSpPr/>
          <p:nvPr/>
        </p:nvSpPr>
        <p:spPr>
          <a:xfrm rot="-2381697">
            <a:off x="-1265120" y="-661594"/>
            <a:ext cx="3096202" cy="2008988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"/>
          <p:cNvSpPr/>
          <p:nvPr/>
        </p:nvSpPr>
        <p:spPr>
          <a:xfrm rot="-7296874">
            <a:off x="-735040" y="4231574"/>
            <a:ext cx="2036053" cy="1508864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9" name="Google Shape;349;p14"/>
          <p:cNvGrpSpPr/>
          <p:nvPr/>
        </p:nvGrpSpPr>
        <p:grpSpPr>
          <a:xfrm>
            <a:off x="65066" y="4373044"/>
            <a:ext cx="878158" cy="654532"/>
            <a:chOff x="1114425" y="4361211"/>
            <a:chExt cx="573023" cy="427101"/>
          </a:xfrm>
        </p:grpSpPr>
        <p:grpSp>
          <p:nvGrpSpPr>
            <p:cNvPr id="350" name="Google Shape;350;p14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351" name="Google Shape;351;p14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4" name="Google Shape;354;p14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>
            <a:spLocks noGrp="1"/>
          </p:cNvSpPr>
          <p:nvPr>
            <p:ph type="title"/>
          </p:nvPr>
        </p:nvSpPr>
        <p:spPr>
          <a:xfrm>
            <a:off x="2013850" y="841075"/>
            <a:ext cx="5116200" cy="139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subTitle" idx="1"/>
          </p:nvPr>
        </p:nvSpPr>
        <p:spPr>
          <a:xfrm>
            <a:off x="2013850" y="2231525"/>
            <a:ext cx="51162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8" name="Google Shape;358;p15"/>
          <p:cNvSpPr/>
          <p:nvPr/>
        </p:nvSpPr>
        <p:spPr>
          <a:xfrm rot="9076707" flipH="1">
            <a:off x="7972821" y="-586852"/>
            <a:ext cx="1683799" cy="167281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5"/>
          <p:cNvGrpSpPr/>
          <p:nvPr/>
        </p:nvGrpSpPr>
        <p:grpSpPr>
          <a:xfrm flipH="1">
            <a:off x="683048" y="4696520"/>
            <a:ext cx="325927" cy="404808"/>
            <a:chOff x="7385113" y="1535430"/>
            <a:chExt cx="435673" cy="541115"/>
          </a:xfrm>
        </p:grpSpPr>
        <p:sp>
          <p:nvSpPr>
            <p:cNvPr id="360" name="Google Shape;360;p15"/>
            <p:cNvSpPr/>
            <p:nvPr/>
          </p:nvSpPr>
          <p:spPr>
            <a:xfrm>
              <a:off x="7385113" y="1535430"/>
              <a:ext cx="435673" cy="541115"/>
            </a:xfrm>
            <a:custGeom>
              <a:avLst/>
              <a:gdLst/>
              <a:ahLst/>
              <a:cxnLst/>
              <a:rect l="l" t="t" r="r" b="b"/>
              <a:pathLst>
                <a:path w="435673" h="541115" extrusionOk="0">
                  <a:moveTo>
                    <a:pt x="394621" y="0"/>
                  </a:moveTo>
                  <a:cubicBezTo>
                    <a:pt x="417294" y="0"/>
                    <a:pt x="435674" y="18380"/>
                    <a:pt x="435674" y="41053"/>
                  </a:cubicBezTo>
                  <a:lnTo>
                    <a:pt x="435674" y="500062"/>
                  </a:lnTo>
                  <a:cubicBezTo>
                    <a:pt x="435674" y="522735"/>
                    <a:pt x="417294" y="541115"/>
                    <a:pt x="394621" y="541115"/>
                  </a:cubicBezTo>
                  <a:lnTo>
                    <a:pt x="41053" y="541115"/>
                  </a:lnTo>
                  <a:cubicBezTo>
                    <a:pt x="18380" y="541115"/>
                    <a:pt x="0" y="522735"/>
                    <a:pt x="0" y="500062"/>
                  </a:cubicBezTo>
                  <a:lnTo>
                    <a:pt x="0" y="41053"/>
                  </a:lnTo>
                  <a:cubicBezTo>
                    <a:pt x="0" y="18380"/>
                    <a:pt x="18380" y="0"/>
                    <a:pt x="4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1" name="Google Shape;361;p15"/>
            <p:cNvGrpSpPr/>
            <p:nvPr/>
          </p:nvGrpSpPr>
          <p:grpSpPr>
            <a:xfrm>
              <a:off x="7612094" y="1566576"/>
              <a:ext cx="164781" cy="41529"/>
              <a:chOff x="7612094" y="1566576"/>
              <a:chExt cx="164781" cy="41529"/>
            </a:xfrm>
          </p:grpSpPr>
          <p:sp>
            <p:nvSpPr>
              <p:cNvPr id="362" name="Google Shape;362;p15"/>
              <p:cNvSpPr/>
              <p:nvPr/>
            </p:nvSpPr>
            <p:spPr>
              <a:xfrm>
                <a:off x="7735347" y="1566576"/>
                <a:ext cx="41528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8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5" y="41529"/>
                      <a:pt x="0" y="32194"/>
                      <a:pt x="0" y="20765"/>
                    </a:cubicBezTo>
                    <a:cubicBezTo>
                      <a:pt x="0" y="9334"/>
                      <a:pt x="9335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7673721" y="1566576"/>
                <a:ext cx="41528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8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4" y="41529"/>
                      <a:pt x="0" y="32194"/>
                      <a:pt x="0" y="20765"/>
                    </a:cubicBezTo>
                    <a:cubicBezTo>
                      <a:pt x="0" y="9334"/>
                      <a:pt x="9334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7612094" y="1566576"/>
                <a:ext cx="41529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9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5" y="41529"/>
                      <a:pt x="0" y="32194"/>
                      <a:pt x="0" y="20765"/>
                    </a:cubicBezTo>
                    <a:cubicBezTo>
                      <a:pt x="0" y="9334"/>
                      <a:pt x="9335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5" name="Google Shape;365;p15"/>
          <p:cNvGrpSpPr/>
          <p:nvPr/>
        </p:nvGrpSpPr>
        <p:grpSpPr>
          <a:xfrm flipH="1">
            <a:off x="713902" y="4774546"/>
            <a:ext cx="268636" cy="280965"/>
            <a:chOff x="7420451" y="1639728"/>
            <a:chExt cx="359091" cy="375571"/>
          </a:xfrm>
        </p:grpSpPr>
        <p:sp>
          <p:nvSpPr>
            <p:cNvPr id="366" name="Google Shape;366;p15"/>
            <p:cNvSpPr/>
            <p:nvPr/>
          </p:nvSpPr>
          <p:spPr>
            <a:xfrm>
              <a:off x="7420451" y="1852041"/>
              <a:ext cx="357473" cy="163258"/>
            </a:xfrm>
            <a:custGeom>
              <a:avLst/>
              <a:gdLst/>
              <a:ahLst/>
              <a:cxnLst/>
              <a:rect l="l" t="t" r="r" b="b"/>
              <a:pathLst>
                <a:path w="357473" h="163258" extrusionOk="0">
                  <a:moveTo>
                    <a:pt x="40196" y="72962"/>
                  </a:moveTo>
                  <a:lnTo>
                    <a:pt x="0" y="72962"/>
                  </a:lnTo>
                  <a:lnTo>
                    <a:pt x="0" y="90297"/>
                  </a:lnTo>
                  <a:lnTo>
                    <a:pt x="40196" y="90297"/>
                  </a:lnTo>
                  <a:lnTo>
                    <a:pt x="40196" y="72962"/>
                  </a:lnTo>
                  <a:close/>
                  <a:moveTo>
                    <a:pt x="185166" y="126778"/>
                  </a:moveTo>
                  <a:lnTo>
                    <a:pt x="294894" y="126778"/>
                  </a:lnTo>
                  <a:lnTo>
                    <a:pt x="294894" y="109347"/>
                  </a:lnTo>
                  <a:lnTo>
                    <a:pt x="185166" y="109347"/>
                  </a:lnTo>
                  <a:lnTo>
                    <a:pt x="185166" y="126778"/>
                  </a:lnTo>
                  <a:close/>
                  <a:moveTo>
                    <a:pt x="294894" y="0"/>
                  </a:moveTo>
                  <a:lnTo>
                    <a:pt x="38291" y="0"/>
                  </a:lnTo>
                  <a:lnTo>
                    <a:pt x="38291" y="17335"/>
                  </a:lnTo>
                  <a:lnTo>
                    <a:pt x="294894" y="17335"/>
                  </a:lnTo>
                  <a:lnTo>
                    <a:pt x="294894" y="0"/>
                  </a:lnTo>
                  <a:close/>
                  <a:moveTo>
                    <a:pt x="0" y="163259"/>
                  </a:moveTo>
                  <a:lnTo>
                    <a:pt x="99632" y="163259"/>
                  </a:lnTo>
                  <a:lnTo>
                    <a:pt x="99632" y="145828"/>
                  </a:lnTo>
                  <a:lnTo>
                    <a:pt x="0" y="145828"/>
                  </a:lnTo>
                  <a:lnTo>
                    <a:pt x="0" y="163259"/>
                  </a:lnTo>
                  <a:close/>
                  <a:moveTo>
                    <a:pt x="76581" y="36481"/>
                  </a:moveTo>
                  <a:lnTo>
                    <a:pt x="0" y="36481"/>
                  </a:lnTo>
                  <a:lnTo>
                    <a:pt x="0" y="53816"/>
                  </a:lnTo>
                  <a:lnTo>
                    <a:pt x="76581" y="53816"/>
                  </a:lnTo>
                  <a:lnTo>
                    <a:pt x="76581" y="36481"/>
                  </a:lnTo>
                  <a:close/>
                  <a:moveTo>
                    <a:pt x="52483" y="90297"/>
                  </a:moveTo>
                  <a:lnTo>
                    <a:pt x="207836" y="90297"/>
                  </a:lnTo>
                  <a:lnTo>
                    <a:pt x="207836" y="72962"/>
                  </a:lnTo>
                  <a:lnTo>
                    <a:pt x="52483" y="72962"/>
                  </a:lnTo>
                  <a:lnTo>
                    <a:pt x="52483" y="90297"/>
                  </a:lnTo>
                  <a:close/>
                  <a:moveTo>
                    <a:pt x="164402" y="109347"/>
                  </a:moveTo>
                  <a:lnTo>
                    <a:pt x="0" y="109347"/>
                  </a:lnTo>
                  <a:lnTo>
                    <a:pt x="0" y="126778"/>
                  </a:lnTo>
                  <a:lnTo>
                    <a:pt x="164402" y="126778"/>
                  </a:lnTo>
                  <a:lnTo>
                    <a:pt x="164402" y="109347"/>
                  </a:lnTo>
                  <a:close/>
                  <a:moveTo>
                    <a:pt x="220218" y="90297"/>
                  </a:moveTo>
                  <a:lnTo>
                    <a:pt x="357378" y="90297"/>
                  </a:lnTo>
                  <a:lnTo>
                    <a:pt x="357378" y="72962"/>
                  </a:lnTo>
                  <a:lnTo>
                    <a:pt x="220218" y="72962"/>
                  </a:lnTo>
                  <a:lnTo>
                    <a:pt x="220218" y="90297"/>
                  </a:lnTo>
                  <a:close/>
                  <a:moveTo>
                    <a:pt x="97441" y="53816"/>
                  </a:moveTo>
                  <a:lnTo>
                    <a:pt x="357474" y="53816"/>
                  </a:lnTo>
                  <a:lnTo>
                    <a:pt x="357474" y="36481"/>
                  </a:lnTo>
                  <a:lnTo>
                    <a:pt x="97441" y="36481"/>
                  </a:lnTo>
                  <a:lnTo>
                    <a:pt x="97441" y="53816"/>
                  </a:lnTo>
                  <a:close/>
                  <a:moveTo>
                    <a:pt x="305371" y="0"/>
                  </a:moveTo>
                  <a:lnTo>
                    <a:pt x="305371" y="17335"/>
                  </a:lnTo>
                  <a:lnTo>
                    <a:pt x="357378" y="17335"/>
                  </a:lnTo>
                  <a:lnTo>
                    <a:pt x="357378" y="0"/>
                  </a:lnTo>
                  <a:lnTo>
                    <a:pt x="305371" y="0"/>
                  </a:lnTo>
                  <a:close/>
                  <a:moveTo>
                    <a:pt x="315659" y="126778"/>
                  </a:moveTo>
                  <a:lnTo>
                    <a:pt x="357378" y="126778"/>
                  </a:lnTo>
                  <a:lnTo>
                    <a:pt x="357378" y="109347"/>
                  </a:lnTo>
                  <a:lnTo>
                    <a:pt x="315659" y="109347"/>
                  </a:lnTo>
                  <a:lnTo>
                    <a:pt x="315659" y="126778"/>
                  </a:lnTo>
                  <a:close/>
                  <a:moveTo>
                    <a:pt x="120396" y="163259"/>
                  </a:moveTo>
                  <a:lnTo>
                    <a:pt x="222981" y="163259"/>
                  </a:lnTo>
                  <a:lnTo>
                    <a:pt x="222981" y="145828"/>
                  </a:lnTo>
                  <a:lnTo>
                    <a:pt x="120396" y="145828"/>
                  </a:lnTo>
                  <a:lnTo>
                    <a:pt x="120396" y="163259"/>
                  </a:lnTo>
                  <a:close/>
                  <a:moveTo>
                    <a:pt x="235363" y="163259"/>
                  </a:moveTo>
                  <a:lnTo>
                    <a:pt x="313563" y="163259"/>
                  </a:lnTo>
                  <a:lnTo>
                    <a:pt x="313563" y="145828"/>
                  </a:lnTo>
                  <a:lnTo>
                    <a:pt x="235363" y="145828"/>
                  </a:lnTo>
                  <a:lnTo>
                    <a:pt x="235363" y="1632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425594" y="1639728"/>
              <a:ext cx="353948" cy="180117"/>
            </a:xfrm>
            <a:custGeom>
              <a:avLst/>
              <a:gdLst/>
              <a:ahLst/>
              <a:cxnLst/>
              <a:rect l="l" t="t" r="r" b="b"/>
              <a:pathLst>
                <a:path w="353948" h="180117" extrusionOk="0">
                  <a:moveTo>
                    <a:pt x="0" y="0"/>
                  </a:moveTo>
                  <a:lnTo>
                    <a:pt x="353949" y="0"/>
                  </a:lnTo>
                  <a:lnTo>
                    <a:pt x="353949" y="180118"/>
                  </a:lnTo>
                  <a:lnTo>
                    <a:pt x="0" y="1801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5"/>
          <p:cNvGrpSpPr/>
          <p:nvPr/>
        </p:nvGrpSpPr>
        <p:grpSpPr>
          <a:xfrm flipH="1">
            <a:off x="96200" y="4469347"/>
            <a:ext cx="355444" cy="644072"/>
            <a:chOff x="1945386" y="5582316"/>
            <a:chExt cx="470725" cy="852963"/>
          </a:xfrm>
        </p:grpSpPr>
        <p:grpSp>
          <p:nvGrpSpPr>
            <p:cNvPr id="369" name="Google Shape;369;p15"/>
            <p:cNvGrpSpPr/>
            <p:nvPr/>
          </p:nvGrpSpPr>
          <p:grpSpPr>
            <a:xfrm>
              <a:off x="1945386" y="5582316"/>
              <a:ext cx="470725" cy="852963"/>
              <a:chOff x="1945386" y="5582316"/>
              <a:chExt cx="470725" cy="852963"/>
            </a:xfrm>
          </p:grpSpPr>
          <p:sp>
            <p:nvSpPr>
              <p:cNvPr id="370" name="Google Shape;370;p15"/>
              <p:cNvSpPr/>
              <p:nvPr/>
            </p:nvSpPr>
            <p:spPr>
              <a:xfrm>
                <a:off x="1945386" y="5582316"/>
                <a:ext cx="470725" cy="852963"/>
              </a:xfrm>
              <a:custGeom>
                <a:avLst/>
                <a:gdLst/>
                <a:ahLst/>
                <a:cxnLst/>
                <a:rect l="l" t="t" r="r" b="b"/>
                <a:pathLst>
                  <a:path w="470725" h="852963" extrusionOk="0">
                    <a:moveTo>
                      <a:pt x="435388" y="0"/>
                    </a:moveTo>
                    <a:cubicBezTo>
                      <a:pt x="454904" y="0"/>
                      <a:pt x="470726" y="15821"/>
                      <a:pt x="470726" y="35338"/>
                    </a:cubicBezTo>
                    <a:lnTo>
                      <a:pt x="470726" y="817626"/>
                    </a:lnTo>
                    <a:cubicBezTo>
                      <a:pt x="470726" y="837143"/>
                      <a:pt x="454904" y="852964"/>
                      <a:pt x="435388" y="852964"/>
                    </a:cubicBezTo>
                    <a:lnTo>
                      <a:pt x="35338" y="852964"/>
                    </a:lnTo>
                    <a:cubicBezTo>
                      <a:pt x="15821" y="852964"/>
                      <a:pt x="0" y="837143"/>
                      <a:pt x="0" y="817626"/>
                    </a:cubicBezTo>
                    <a:lnTo>
                      <a:pt x="0" y="35338"/>
                    </a:lnTo>
                    <a:cubicBezTo>
                      <a:pt x="0" y="15822"/>
                      <a:pt x="15821" y="0"/>
                      <a:pt x="35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15"/>
              <p:cNvSpPr/>
              <p:nvPr/>
            </p:nvSpPr>
            <p:spPr>
              <a:xfrm>
                <a:off x="1965864" y="5625846"/>
                <a:ext cx="429577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429577" h="699420" extrusionOk="0">
                    <a:moveTo>
                      <a:pt x="0" y="0"/>
                    </a:moveTo>
                    <a:lnTo>
                      <a:pt x="429578" y="0"/>
                    </a:lnTo>
                    <a:lnTo>
                      <a:pt x="429578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372;p15"/>
            <p:cNvSpPr/>
            <p:nvPr/>
          </p:nvSpPr>
          <p:spPr>
            <a:xfrm>
              <a:off x="1986438" y="6371462"/>
              <a:ext cx="388334" cy="32194"/>
            </a:xfrm>
            <a:custGeom>
              <a:avLst/>
              <a:gdLst/>
              <a:ahLst/>
              <a:cxnLst/>
              <a:rect l="l" t="t" r="r" b="b"/>
              <a:pathLst>
                <a:path w="388334" h="32194" extrusionOk="0">
                  <a:moveTo>
                    <a:pt x="88011" y="0"/>
                  </a:moveTo>
                  <a:lnTo>
                    <a:pt x="16097" y="0"/>
                  </a:lnTo>
                  <a:cubicBezTo>
                    <a:pt x="7239" y="0"/>
                    <a:pt x="0" y="7239"/>
                    <a:pt x="0" y="16097"/>
                  </a:cubicBezTo>
                  <a:cubicBezTo>
                    <a:pt x="0" y="24955"/>
                    <a:pt x="7239" y="32195"/>
                    <a:pt x="16097" y="32195"/>
                  </a:cubicBezTo>
                  <a:lnTo>
                    <a:pt x="88011" y="32195"/>
                  </a:lnTo>
                  <a:cubicBezTo>
                    <a:pt x="96869" y="32195"/>
                    <a:pt x="104108" y="24955"/>
                    <a:pt x="104108" y="16097"/>
                  </a:cubicBezTo>
                  <a:cubicBezTo>
                    <a:pt x="104108" y="7239"/>
                    <a:pt x="96869" y="0"/>
                    <a:pt x="88011" y="0"/>
                  </a:cubicBezTo>
                  <a:close/>
                  <a:moveTo>
                    <a:pt x="230124" y="0"/>
                  </a:moveTo>
                  <a:lnTo>
                    <a:pt x="158210" y="0"/>
                  </a:lnTo>
                  <a:cubicBezTo>
                    <a:pt x="149352" y="0"/>
                    <a:pt x="142113" y="7239"/>
                    <a:pt x="142113" y="16097"/>
                  </a:cubicBezTo>
                  <a:cubicBezTo>
                    <a:pt x="142113" y="24955"/>
                    <a:pt x="149352" y="32195"/>
                    <a:pt x="158210" y="32195"/>
                  </a:cubicBezTo>
                  <a:lnTo>
                    <a:pt x="230124" y="32195"/>
                  </a:lnTo>
                  <a:cubicBezTo>
                    <a:pt x="238982" y="32195"/>
                    <a:pt x="246221" y="24955"/>
                    <a:pt x="246221" y="16097"/>
                  </a:cubicBezTo>
                  <a:cubicBezTo>
                    <a:pt x="246221" y="7239"/>
                    <a:pt x="238982" y="0"/>
                    <a:pt x="230124" y="0"/>
                  </a:cubicBezTo>
                  <a:close/>
                  <a:moveTo>
                    <a:pt x="372237" y="0"/>
                  </a:moveTo>
                  <a:lnTo>
                    <a:pt x="300323" y="0"/>
                  </a:lnTo>
                  <a:cubicBezTo>
                    <a:pt x="291465" y="0"/>
                    <a:pt x="284226" y="7239"/>
                    <a:pt x="284226" y="16097"/>
                  </a:cubicBezTo>
                  <a:cubicBezTo>
                    <a:pt x="284226" y="24955"/>
                    <a:pt x="291465" y="32195"/>
                    <a:pt x="300323" y="32195"/>
                  </a:cubicBezTo>
                  <a:lnTo>
                    <a:pt x="372237" y="32195"/>
                  </a:lnTo>
                  <a:cubicBezTo>
                    <a:pt x="381095" y="32195"/>
                    <a:pt x="388334" y="24955"/>
                    <a:pt x="388334" y="16097"/>
                  </a:cubicBezTo>
                  <a:cubicBezTo>
                    <a:pt x="388334" y="7239"/>
                    <a:pt x="381095" y="0"/>
                    <a:pt x="372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15"/>
          <p:cNvGrpSpPr/>
          <p:nvPr/>
        </p:nvGrpSpPr>
        <p:grpSpPr>
          <a:xfrm>
            <a:off x="7975988" y="116167"/>
            <a:ext cx="1061979" cy="558999"/>
            <a:chOff x="3859815" y="2867310"/>
            <a:chExt cx="1262157" cy="664368"/>
          </a:xfrm>
        </p:grpSpPr>
        <p:sp>
          <p:nvSpPr>
            <p:cNvPr id="374" name="Google Shape;374;p15"/>
            <p:cNvSpPr/>
            <p:nvPr/>
          </p:nvSpPr>
          <p:spPr>
            <a:xfrm>
              <a:off x="3859815" y="2867310"/>
              <a:ext cx="1262157" cy="664368"/>
            </a:xfrm>
            <a:custGeom>
              <a:avLst/>
              <a:gdLst/>
              <a:ahLst/>
              <a:cxnLst/>
              <a:rect l="l" t="t" r="r" b="b"/>
              <a:pathLst>
                <a:path w="1262157" h="664368" extrusionOk="0">
                  <a:moveTo>
                    <a:pt x="1102233" y="344424"/>
                  </a:moveTo>
                  <a:cubicBezTo>
                    <a:pt x="1090231" y="344424"/>
                    <a:pt x="1078611" y="345757"/>
                    <a:pt x="1067372" y="348234"/>
                  </a:cubicBezTo>
                  <a:cubicBezTo>
                    <a:pt x="1048131" y="223838"/>
                    <a:pt x="945166" y="127159"/>
                    <a:pt x="817816" y="117348"/>
                  </a:cubicBezTo>
                  <a:cubicBezTo>
                    <a:pt x="756856" y="45625"/>
                    <a:pt x="666083" y="0"/>
                    <a:pt x="564547" y="0"/>
                  </a:cubicBezTo>
                  <a:cubicBezTo>
                    <a:pt x="398526" y="0"/>
                    <a:pt x="260890" y="121825"/>
                    <a:pt x="236220" y="280988"/>
                  </a:cubicBezTo>
                  <a:cubicBezTo>
                    <a:pt x="222599" y="277939"/>
                    <a:pt x="208502" y="276320"/>
                    <a:pt x="194024" y="276320"/>
                  </a:cubicBezTo>
                  <a:cubicBezTo>
                    <a:pt x="86868" y="276320"/>
                    <a:pt x="0" y="363188"/>
                    <a:pt x="0" y="470345"/>
                  </a:cubicBezTo>
                  <a:cubicBezTo>
                    <a:pt x="0" y="577501"/>
                    <a:pt x="86868" y="664369"/>
                    <a:pt x="194024" y="664369"/>
                  </a:cubicBezTo>
                  <a:lnTo>
                    <a:pt x="1102138" y="664369"/>
                  </a:lnTo>
                  <a:cubicBezTo>
                    <a:pt x="1190530" y="664369"/>
                    <a:pt x="1262158" y="592741"/>
                    <a:pt x="1262158" y="504349"/>
                  </a:cubicBezTo>
                  <a:cubicBezTo>
                    <a:pt x="1262158" y="415957"/>
                    <a:pt x="1190530" y="344329"/>
                    <a:pt x="1102138" y="344329"/>
                  </a:cubicBezTo>
                  <a:close/>
                </a:path>
              </a:pathLst>
            </a:custGeom>
            <a:solidFill>
              <a:srgbClr val="4244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5" name="Google Shape;375;p15"/>
            <p:cNvGrpSpPr/>
            <p:nvPr/>
          </p:nvGrpSpPr>
          <p:grpSpPr>
            <a:xfrm>
              <a:off x="4275677" y="3065525"/>
              <a:ext cx="334517" cy="380047"/>
              <a:chOff x="4275677" y="3065525"/>
              <a:chExt cx="334517" cy="380047"/>
            </a:xfrm>
          </p:grpSpPr>
          <p:grpSp>
            <p:nvGrpSpPr>
              <p:cNvPr id="376" name="Google Shape;376;p15"/>
              <p:cNvGrpSpPr/>
              <p:nvPr/>
            </p:nvGrpSpPr>
            <p:grpSpPr>
              <a:xfrm>
                <a:off x="4275677" y="3065525"/>
                <a:ext cx="334517" cy="380047"/>
                <a:chOff x="4275677" y="3065525"/>
                <a:chExt cx="334517" cy="380047"/>
              </a:xfrm>
            </p:grpSpPr>
            <p:grpSp>
              <p:nvGrpSpPr>
                <p:cNvPr id="377" name="Google Shape;377;p15"/>
                <p:cNvGrpSpPr/>
                <p:nvPr/>
              </p:nvGrpSpPr>
              <p:grpSpPr>
                <a:xfrm>
                  <a:off x="4275677" y="3301269"/>
                  <a:ext cx="334422" cy="144303"/>
                  <a:chOff x="4275677" y="3301269"/>
                  <a:chExt cx="334422" cy="144303"/>
                </a:xfrm>
              </p:grpSpPr>
              <p:sp>
                <p:nvSpPr>
                  <p:cNvPr id="378" name="Google Shape;378;p15"/>
                  <p:cNvSpPr/>
                  <p:nvPr/>
                </p:nvSpPr>
                <p:spPr>
                  <a:xfrm>
                    <a:off x="4275677" y="333165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379;p15"/>
                  <p:cNvSpPr/>
                  <p:nvPr/>
                </p:nvSpPr>
                <p:spPr>
                  <a:xfrm>
                    <a:off x="4275772" y="3301269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70"/>
                          <a:pt x="167164" y="60770"/>
                        </a:cubicBezTo>
                        <a:cubicBezTo>
                          <a:pt x="74842" y="60770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" name="Google Shape;380;p15"/>
                <p:cNvGrpSpPr/>
                <p:nvPr/>
              </p:nvGrpSpPr>
              <p:grpSpPr>
                <a:xfrm>
                  <a:off x="4275677" y="3183350"/>
                  <a:ext cx="334422" cy="144302"/>
                  <a:chOff x="4275677" y="3183350"/>
                  <a:chExt cx="334422" cy="144302"/>
                </a:xfrm>
              </p:grpSpPr>
              <p:sp>
                <p:nvSpPr>
                  <p:cNvPr id="381" name="Google Shape;381;p15"/>
                  <p:cNvSpPr/>
                  <p:nvPr/>
                </p:nvSpPr>
                <p:spPr>
                  <a:xfrm>
                    <a:off x="4275677" y="321373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15"/>
                  <p:cNvSpPr/>
                  <p:nvPr/>
                </p:nvSpPr>
                <p:spPr>
                  <a:xfrm>
                    <a:off x="4275772" y="3183350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69"/>
                          <a:pt x="167164" y="60769"/>
                        </a:cubicBezTo>
                        <a:cubicBezTo>
                          <a:pt x="74842" y="60769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" name="Google Shape;383;p15"/>
                <p:cNvGrpSpPr/>
                <p:nvPr/>
              </p:nvGrpSpPr>
              <p:grpSpPr>
                <a:xfrm>
                  <a:off x="4275677" y="3065525"/>
                  <a:ext cx="334517" cy="144303"/>
                  <a:chOff x="4275677" y="3065525"/>
                  <a:chExt cx="334517" cy="144303"/>
                </a:xfrm>
              </p:grpSpPr>
              <p:sp>
                <p:nvSpPr>
                  <p:cNvPr id="384" name="Google Shape;384;p15"/>
                  <p:cNvSpPr/>
                  <p:nvPr/>
                </p:nvSpPr>
                <p:spPr>
                  <a:xfrm>
                    <a:off x="4275677" y="3095910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15"/>
                  <p:cNvSpPr/>
                  <p:nvPr/>
                </p:nvSpPr>
                <p:spPr>
                  <a:xfrm>
                    <a:off x="4275867" y="3065525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49"/>
                          <a:pt x="259461" y="60770"/>
                          <a:pt x="167164" y="60770"/>
                        </a:cubicBezTo>
                        <a:cubicBezTo>
                          <a:pt x="74866" y="60770"/>
                          <a:pt x="0" y="47149"/>
                          <a:pt x="0" y="30385"/>
                        </a:cubicBezTo>
                        <a:cubicBezTo>
                          <a:pt x="0" y="13621"/>
                          <a:pt x="74866" y="0"/>
                          <a:pt x="167164" y="0"/>
                        </a:cubicBezTo>
                        <a:cubicBezTo>
                          <a:pt x="259461" y="0"/>
                          <a:pt x="334328" y="13621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86" name="Google Shape;386;p15"/>
              <p:cNvSpPr/>
              <p:nvPr/>
            </p:nvSpPr>
            <p:spPr>
              <a:xfrm>
                <a:off x="4529994" y="3140487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2"/>
                      <a:pt x="8572" y="0"/>
                      <a:pt x="19050" y="0"/>
                    </a:cubicBezTo>
                    <a:cubicBezTo>
                      <a:pt x="29528" y="0"/>
                      <a:pt x="38100" y="8572"/>
                      <a:pt x="38100" y="19050"/>
                    </a:cubicBezTo>
                    <a:close/>
                  </a:path>
                </a:pathLst>
              </a:custGeom>
              <a:solidFill>
                <a:srgbClr val="55C0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4529994" y="325621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529994" y="337708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9" name="Google Shape;389;p15"/>
          <p:cNvGrpSpPr/>
          <p:nvPr/>
        </p:nvGrpSpPr>
        <p:grpSpPr>
          <a:xfrm rot="5400000" flipH="1">
            <a:off x="557972" y="4696603"/>
            <a:ext cx="16329" cy="218290"/>
            <a:chOff x="10809827" y="4402455"/>
            <a:chExt cx="24764" cy="330993"/>
          </a:xfrm>
        </p:grpSpPr>
        <p:sp>
          <p:nvSpPr>
            <p:cNvPr id="390" name="Google Shape;390;p15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15"/>
          <p:cNvSpPr/>
          <p:nvPr/>
        </p:nvSpPr>
        <p:spPr>
          <a:xfrm rot="-532595">
            <a:off x="7984139" y="4422751"/>
            <a:ext cx="1661199" cy="134324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"/>
          <p:cNvSpPr/>
          <p:nvPr/>
        </p:nvSpPr>
        <p:spPr>
          <a:xfrm rot="-5145822" flipH="1">
            <a:off x="-1235221" y="72085"/>
            <a:ext cx="2404292" cy="131859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3"/>
          <p:cNvSpPr/>
          <p:nvPr/>
        </p:nvSpPr>
        <p:spPr>
          <a:xfrm rot="-1900174" flipH="1">
            <a:off x="-500059" y="-436065"/>
            <a:ext cx="1729608" cy="139855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3"/>
          <p:cNvSpPr/>
          <p:nvPr/>
        </p:nvSpPr>
        <p:spPr>
          <a:xfrm rot="-3263452" flipH="1">
            <a:off x="5847147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3"/>
          <p:cNvSpPr/>
          <p:nvPr/>
        </p:nvSpPr>
        <p:spPr>
          <a:xfrm rot="460623" flipH="1">
            <a:off x="6387251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3"/>
          <p:cNvSpPr/>
          <p:nvPr/>
        </p:nvSpPr>
        <p:spPr>
          <a:xfrm rot="531593" flipH="1">
            <a:off x="-1222788" y="3829381"/>
            <a:ext cx="2902962" cy="234732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2" name="Google Shape;692;p23"/>
          <p:cNvGrpSpPr/>
          <p:nvPr/>
        </p:nvGrpSpPr>
        <p:grpSpPr>
          <a:xfrm>
            <a:off x="7931872" y="177093"/>
            <a:ext cx="997823" cy="737095"/>
            <a:chOff x="7931872" y="177093"/>
            <a:chExt cx="997823" cy="737095"/>
          </a:xfrm>
        </p:grpSpPr>
        <p:grpSp>
          <p:nvGrpSpPr>
            <p:cNvPr id="693" name="Google Shape;693;p23"/>
            <p:cNvGrpSpPr/>
            <p:nvPr/>
          </p:nvGrpSpPr>
          <p:grpSpPr>
            <a:xfrm>
              <a:off x="7931872" y="177093"/>
              <a:ext cx="919725" cy="318025"/>
              <a:chOff x="7230903" y="4635722"/>
              <a:chExt cx="652843" cy="225742"/>
            </a:xfrm>
          </p:grpSpPr>
          <p:sp>
            <p:nvSpPr>
              <p:cNvPr id="694" name="Google Shape;694;p23"/>
              <p:cNvSpPr/>
              <p:nvPr/>
            </p:nvSpPr>
            <p:spPr>
              <a:xfrm>
                <a:off x="7230903" y="4635722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3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3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7287577" y="4672107"/>
                <a:ext cx="151161" cy="151161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161" extrusionOk="0">
                    <a:moveTo>
                      <a:pt x="0" y="0"/>
                    </a:moveTo>
                    <a:lnTo>
                      <a:pt x="151161" y="0"/>
                    </a:lnTo>
                    <a:lnTo>
                      <a:pt x="151161" y="151162"/>
                    </a:lnTo>
                    <a:lnTo>
                      <a:pt x="0" y="151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6" name="Google Shape;696;p23"/>
              <p:cNvGrpSpPr/>
              <p:nvPr/>
            </p:nvGrpSpPr>
            <p:grpSpPr>
              <a:xfrm>
                <a:off x="7487126" y="4676394"/>
                <a:ext cx="332041" cy="142684"/>
                <a:chOff x="7487126" y="4676394"/>
                <a:chExt cx="332041" cy="142684"/>
              </a:xfrm>
            </p:grpSpPr>
            <p:sp>
              <p:nvSpPr>
                <p:cNvPr id="697" name="Google Shape;697;p23"/>
                <p:cNvSpPr/>
                <p:nvPr/>
              </p:nvSpPr>
              <p:spPr>
                <a:xfrm>
                  <a:off x="7487126" y="4676394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23"/>
                <p:cNvSpPr/>
                <p:nvPr/>
              </p:nvSpPr>
              <p:spPr>
                <a:xfrm>
                  <a:off x="7487126" y="4717161"/>
                  <a:ext cx="29032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22" h="20383" extrusionOk="0">
                      <a:moveTo>
                        <a:pt x="0" y="0"/>
                      </a:moveTo>
                      <a:lnTo>
                        <a:pt x="290322" y="0"/>
                      </a:lnTo>
                      <a:lnTo>
                        <a:pt x="29032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23"/>
                <p:cNvSpPr/>
                <p:nvPr/>
              </p:nvSpPr>
              <p:spPr>
                <a:xfrm>
                  <a:off x="7487126" y="4757928"/>
                  <a:ext cx="30394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42" h="20383" extrusionOk="0">
                      <a:moveTo>
                        <a:pt x="0" y="0"/>
                      </a:moveTo>
                      <a:lnTo>
                        <a:pt x="303942" y="0"/>
                      </a:lnTo>
                      <a:lnTo>
                        <a:pt x="30394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23"/>
                <p:cNvSpPr/>
                <p:nvPr/>
              </p:nvSpPr>
              <p:spPr>
                <a:xfrm>
                  <a:off x="7487126" y="4798695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01" name="Google Shape;701;p23"/>
            <p:cNvGrpSpPr/>
            <p:nvPr/>
          </p:nvGrpSpPr>
          <p:grpSpPr>
            <a:xfrm>
              <a:off x="7931872" y="596163"/>
              <a:ext cx="919725" cy="318025"/>
              <a:chOff x="7230903" y="4933188"/>
              <a:chExt cx="652843" cy="225742"/>
            </a:xfrm>
          </p:grpSpPr>
          <p:grpSp>
            <p:nvGrpSpPr>
              <p:cNvPr id="702" name="Google Shape;702;p23"/>
              <p:cNvGrpSpPr/>
              <p:nvPr/>
            </p:nvGrpSpPr>
            <p:grpSpPr>
              <a:xfrm>
                <a:off x="7230903" y="4933188"/>
                <a:ext cx="652843" cy="225742"/>
                <a:chOff x="7230903" y="4933188"/>
                <a:chExt cx="652843" cy="225742"/>
              </a:xfrm>
            </p:grpSpPr>
            <p:sp>
              <p:nvSpPr>
                <p:cNvPr id="703" name="Google Shape;703;p23"/>
                <p:cNvSpPr/>
                <p:nvPr/>
              </p:nvSpPr>
              <p:spPr>
                <a:xfrm>
                  <a:off x="7230903" y="4933188"/>
                  <a:ext cx="652843" cy="22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843" h="225742" extrusionOk="0">
                      <a:moveTo>
                        <a:pt x="619030" y="0"/>
                      </a:moveTo>
                      <a:cubicBezTo>
                        <a:pt x="637705" y="0"/>
                        <a:pt x="652844" y="15139"/>
                        <a:pt x="652844" y="33814"/>
                      </a:cubicBezTo>
                      <a:lnTo>
                        <a:pt x="652844" y="191929"/>
                      </a:lnTo>
                      <a:cubicBezTo>
                        <a:pt x="652844" y="210604"/>
                        <a:pt x="637704" y="225742"/>
                        <a:pt x="619030" y="225742"/>
                      </a:cubicBezTo>
                      <a:lnTo>
                        <a:pt x="33814" y="225742"/>
                      </a:lnTo>
                      <a:cubicBezTo>
                        <a:pt x="15139" y="225742"/>
                        <a:pt x="0" y="210604"/>
                        <a:pt x="0" y="191929"/>
                      </a:cubicBezTo>
                      <a:lnTo>
                        <a:pt x="0" y="33814"/>
                      </a:lnTo>
                      <a:cubicBezTo>
                        <a:pt x="0" y="15139"/>
                        <a:pt x="15139" y="0"/>
                        <a:pt x="33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23"/>
                <p:cNvSpPr/>
                <p:nvPr/>
              </p:nvSpPr>
              <p:spPr>
                <a:xfrm>
                  <a:off x="7287577" y="4969668"/>
                  <a:ext cx="151161" cy="15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61" h="151161" extrusionOk="0">
                      <a:moveTo>
                        <a:pt x="75534" y="151162"/>
                      </a:moveTo>
                      <a:lnTo>
                        <a:pt x="75534" y="151162"/>
                      </a:lnTo>
                      <a:cubicBezTo>
                        <a:pt x="33814" y="151162"/>
                        <a:pt x="0" y="117348"/>
                        <a:pt x="0" y="75629"/>
                      </a:cubicBezTo>
                      <a:lnTo>
                        <a:pt x="0" y="75629"/>
                      </a:lnTo>
                      <a:cubicBezTo>
                        <a:pt x="0" y="33909"/>
                        <a:pt x="33814" y="0"/>
                        <a:pt x="75534" y="0"/>
                      </a:cubicBezTo>
                      <a:lnTo>
                        <a:pt x="75534" y="0"/>
                      </a:lnTo>
                      <a:cubicBezTo>
                        <a:pt x="117253" y="0"/>
                        <a:pt x="151162" y="33814"/>
                        <a:pt x="151162" y="75533"/>
                      </a:cubicBezTo>
                      <a:lnTo>
                        <a:pt x="151162" y="75533"/>
                      </a:lnTo>
                      <a:cubicBezTo>
                        <a:pt x="151162" y="117253"/>
                        <a:pt x="117348" y="151162"/>
                        <a:pt x="75534" y="15116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05" name="Google Shape;705;p23"/>
                <p:cNvGrpSpPr/>
                <p:nvPr/>
              </p:nvGrpSpPr>
              <p:grpSpPr>
                <a:xfrm>
                  <a:off x="7487126" y="4973859"/>
                  <a:ext cx="332041" cy="142684"/>
                  <a:chOff x="7487126" y="4973859"/>
                  <a:chExt cx="332041" cy="142684"/>
                </a:xfrm>
              </p:grpSpPr>
              <p:sp>
                <p:nvSpPr>
                  <p:cNvPr id="706" name="Google Shape;706;p23"/>
                  <p:cNvSpPr/>
                  <p:nvPr/>
                </p:nvSpPr>
                <p:spPr>
                  <a:xfrm>
                    <a:off x="7506747" y="4973859"/>
                    <a:ext cx="280034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034" h="20383" extrusionOk="0">
                        <a:moveTo>
                          <a:pt x="0" y="0"/>
                        </a:moveTo>
                        <a:lnTo>
                          <a:pt x="280035" y="0"/>
                        </a:lnTo>
                        <a:lnTo>
                          <a:pt x="28003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7" name="Google Shape;707;p23"/>
                  <p:cNvSpPr/>
                  <p:nvPr/>
                </p:nvSpPr>
                <p:spPr>
                  <a:xfrm>
                    <a:off x="7487126" y="5014626"/>
                    <a:ext cx="205073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73" h="20383" extrusionOk="0">
                        <a:moveTo>
                          <a:pt x="0" y="0"/>
                        </a:moveTo>
                        <a:lnTo>
                          <a:pt x="205073" y="0"/>
                        </a:lnTo>
                        <a:lnTo>
                          <a:pt x="205073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23"/>
                  <p:cNvSpPr/>
                  <p:nvPr/>
                </p:nvSpPr>
                <p:spPr>
                  <a:xfrm>
                    <a:off x="7487126" y="5055393"/>
                    <a:ext cx="332041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041" h="20383" extrusionOk="0">
                        <a:moveTo>
                          <a:pt x="0" y="0"/>
                        </a:moveTo>
                        <a:lnTo>
                          <a:pt x="332041" y="0"/>
                        </a:lnTo>
                        <a:lnTo>
                          <a:pt x="332041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Google Shape;709;p23"/>
                  <p:cNvSpPr/>
                  <p:nvPr/>
                </p:nvSpPr>
                <p:spPr>
                  <a:xfrm>
                    <a:off x="7487126" y="5096160"/>
                    <a:ext cx="171545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545" h="20383" extrusionOk="0">
                        <a:moveTo>
                          <a:pt x="0" y="0"/>
                        </a:moveTo>
                        <a:lnTo>
                          <a:pt x="171545" y="0"/>
                        </a:lnTo>
                        <a:lnTo>
                          <a:pt x="17154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10" name="Google Shape;710;p23"/>
              <p:cNvSpPr/>
              <p:nvPr/>
            </p:nvSpPr>
            <p:spPr>
              <a:xfrm>
                <a:off x="7338250" y="5011639"/>
                <a:ext cx="50734" cy="60632"/>
              </a:xfrm>
              <a:custGeom>
                <a:avLst/>
                <a:gdLst/>
                <a:ahLst/>
                <a:cxnLst/>
                <a:rect l="l" t="t" r="r" b="b"/>
                <a:pathLst>
                  <a:path w="50734" h="60632" extrusionOk="0">
                    <a:moveTo>
                      <a:pt x="0" y="4892"/>
                    </a:moveTo>
                    <a:lnTo>
                      <a:pt x="0" y="55851"/>
                    </a:lnTo>
                    <a:cubicBezTo>
                      <a:pt x="0" y="59566"/>
                      <a:pt x="4001" y="61851"/>
                      <a:pt x="7239" y="59947"/>
                    </a:cubicBezTo>
                    <a:lnTo>
                      <a:pt x="48387" y="35563"/>
                    </a:lnTo>
                    <a:cubicBezTo>
                      <a:pt x="51435" y="33753"/>
                      <a:pt x="51531" y="29371"/>
                      <a:pt x="48578" y="27371"/>
                    </a:cubicBezTo>
                    <a:lnTo>
                      <a:pt x="7430" y="796"/>
                    </a:lnTo>
                    <a:cubicBezTo>
                      <a:pt x="4191" y="-1299"/>
                      <a:pt x="0" y="987"/>
                      <a:pt x="0" y="47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1" name="Google Shape;711;p23"/>
            <p:cNvGrpSpPr/>
            <p:nvPr/>
          </p:nvGrpSpPr>
          <p:grpSpPr>
            <a:xfrm>
              <a:off x="8756326" y="539537"/>
              <a:ext cx="173370" cy="112691"/>
              <a:chOff x="7816120" y="4892994"/>
              <a:chExt cx="123062" cy="79991"/>
            </a:xfrm>
          </p:grpSpPr>
          <p:grpSp>
            <p:nvGrpSpPr>
              <p:cNvPr id="712" name="Google Shape;712;p23"/>
              <p:cNvGrpSpPr/>
              <p:nvPr/>
            </p:nvGrpSpPr>
            <p:grpSpPr>
              <a:xfrm>
                <a:off x="7816120" y="4902803"/>
                <a:ext cx="123062" cy="63817"/>
                <a:chOff x="7816120" y="4902803"/>
                <a:chExt cx="123062" cy="63817"/>
              </a:xfrm>
            </p:grpSpPr>
            <p:sp>
              <p:nvSpPr>
                <p:cNvPr id="713" name="Google Shape;713;p23"/>
                <p:cNvSpPr/>
                <p:nvPr/>
              </p:nvSpPr>
              <p:spPr>
                <a:xfrm>
                  <a:off x="7816120" y="4902803"/>
                  <a:ext cx="123062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2" h="63817" extrusionOk="0">
                      <a:moveTo>
                        <a:pt x="61531" y="63817"/>
                      </a:moveTo>
                      <a:cubicBezTo>
                        <a:pt x="86963" y="63817"/>
                        <a:pt x="109442" y="51244"/>
                        <a:pt x="123063" y="31909"/>
                      </a:cubicBezTo>
                      <a:cubicBezTo>
                        <a:pt x="109442" y="12573"/>
                        <a:pt x="86963" y="0"/>
                        <a:pt x="61531" y="0"/>
                      </a:cubicBezTo>
                      <a:cubicBezTo>
                        <a:pt x="36100" y="0"/>
                        <a:pt x="13621" y="12573"/>
                        <a:pt x="0" y="31909"/>
                      </a:cubicBezTo>
                      <a:cubicBezTo>
                        <a:pt x="13621" y="51244"/>
                        <a:pt x="36100" y="63817"/>
                        <a:pt x="61531" y="638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23"/>
                <p:cNvSpPr/>
                <p:nvPr/>
              </p:nvSpPr>
              <p:spPr>
                <a:xfrm>
                  <a:off x="7858029" y="4915090"/>
                  <a:ext cx="39242" cy="39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2" h="39243" extrusionOk="0">
                      <a:moveTo>
                        <a:pt x="39243" y="19621"/>
                      </a:moveTo>
                      <a:cubicBezTo>
                        <a:pt x="39243" y="30458"/>
                        <a:pt x="30458" y="39243"/>
                        <a:pt x="19621" y="39243"/>
                      </a:cubicBezTo>
                      <a:cubicBezTo>
                        <a:pt x="8785" y="39243"/>
                        <a:pt x="0" y="30458"/>
                        <a:pt x="0" y="19621"/>
                      </a:cubicBezTo>
                      <a:cubicBezTo>
                        <a:pt x="0" y="8785"/>
                        <a:pt x="8785" y="0"/>
                        <a:pt x="19621" y="0"/>
                      </a:cubicBezTo>
                      <a:cubicBezTo>
                        <a:pt x="30458" y="0"/>
                        <a:pt x="39243" y="8785"/>
                        <a:pt x="39243" y="196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5" name="Google Shape;715;p23"/>
              <p:cNvSpPr/>
              <p:nvPr/>
            </p:nvSpPr>
            <p:spPr>
              <a:xfrm rot="-2700000">
                <a:off x="7825456" y="4928129"/>
                <a:ext cx="103403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03346" h="9715" extrusionOk="0">
                    <a:moveTo>
                      <a:pt x="0" y="0"/>
                    </a:moveTo>
                    <a:lnTo>
                      <a:pt x="103346" y="0"/>
                    </a:lnTo>
                    <a:lnTo>
                      <a:pt x="103346" y="9716"/>
                    </a:lnTo>
                    <a:lnTo>
                      <a:pt x="0" y="97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4"/>
          <p:cNvSpPr/>
          <p:nvPr/>
        </p:nvSpPr>
        <p:spPr>
          <a:xfrm rot="8819869" flipH="1">
            <a:off x="7035528" y="3933627"/>
            <a:ext cx="3158468" cy="250964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4"/>
          <p:cNvSpPr/>
          <p:nvPr/>
        </p:nvSpPr>
        <p:spPr>
          <a:xfrm rot="-3657034" flipH="1">
            <a:off x="-1336268" y="-858934"/>
            <a:ext cx="2746020" cy="192169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p24"/>
          <p:cNvGrpSpPr/>
          <p:nvPr/>
        </p:nvGrpSpPr>
        <p:grpSpPr>
          <a:xfrm>
            <a:off x="65066" y="4373044"/>
            <a:ext cx="878158" cy="654532"/>
            <a:chOff x="1114425" y="4361211"/>
            <a:chExt cx="573023" cy="427101"/>
          </a:xfrm>
        </p:grpSpPr>
        <p:grpSp>
          <p:nvGrpSpPr>
            <p:cNvPr id="720" name="Google Shape;720;p24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721" name="Google Shape;721;p24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24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24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4" name="Google Shape;724;p24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24"/>
          <p:cNvGrpSpPr/>
          <p:nvPr/>
        </p:nvGrpSpPr>
        <p:grpSpPr>
          <a:xfrm>
            <a:off x="8114970" y="266839"/>
            <a:ext cx="829992" cy="750888"/>
            <a:chOff x="8114596" y="445039"/>
            <a:chExt cx="633002" cy="572716"/>
          </a:xfrm>
        </p:grpSpPr>
        <p:grpSp>
          <p:nvGrpSpPr>
            <p:cNvPr id="726" name="Google Shape;726;p24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727" name="Google Shape;727;p24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8" name="Google Shape;728;p24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729" name="Google Shape;729;p24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24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24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32" name="Google Shape;732;p24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733" name="Google Shape;733;p24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4" name="Google Shape;734;p24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735" name="Google Shape;735;p24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736" name="Google Shape;736;p24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7" name="Google Shape;737;p24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8" name="Google Shape;738;p24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739" name="Google Shape;739;p24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0" name="Google Shape;740;p24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1" name="Google Shape;741;p24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742" name="Google Shape;742;p24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24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047175" y="2571975"/>
            <a:ext cx="438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047175" y="1321975"/>
            <a:ext cx="12357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484625" y="1076550"/>
            <a:ext cx="2990400" cy="299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-3263452" flipH="1">
            <a:off x="5847147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rot="460623" flipH="1">
            <a:off x="6387251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-4592116" flipH="1">
            <a:off x="6189" y="113200"/>
            <a:ext cx="642877" cy="51982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/>
          <p:nvPr/>
        </p:nvSpPr>
        <p:spPr>
          <a:xfrm rot="-9076707">
            <a:off x="85462" y="-755109"/>
            <a:ext cx="1683799" cy="1313891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6779278" y="192982"/>
            <a:ext cx="2107998" cy="297419"/>
            <a:chOff x="6108096" y="3265836"/>
            <a:chExt cx="1633727" cy="230504"/>
          </a:xfrm>
        </p:grpSpPr>
        <p:sp>
          <p:nvSpPr>
            <p:cNvPr id="125" name="Google Shape;125;p6"/>
            <p:cNvSpPr/>
            <p:nvPr/>
          </p:nvSpPr>
          <p:spPr>
            <a:xfrm>
              <a:off x="6108096" y="3265836"/>
              <a:ext cx="1633727" cy="230504"/>
            </a:xfrm>
            <a:custGeom>
              <a:avLst/>
              <a:gdLst/>
              <a:ahLst/>
              <a:cxnLst/>
              <a:rect l="l" t="t" r="r" b="b"/>
              <a:pathLst>
                <a:path w="1633727" h="230504" extrusionOk="0">
                  <a:moveTo>
                    <a:pt x="1518476" y="0"/>
                  </a:moveTo>
                  <a:cubicBezTo>
                    <a:pt x="1582128" y="0"/>
                    <a:pt x="1633728" y="51600"/>
                    <a:pt x="1633728" y="115253"/>
                  </a:cubicBezTo>
                  <a:lnTo>
                    <a:pt x="1633728" y="115253"/>
                  </a:lnTo>
                  <a:cubicBezTo>
                    <a:pt x="1633728" y="178905"/>
                    <a:pt x="1582128" y="230505"/>
                    <a:pt x="1518476" y="230505"/>
                  </a:cubicBezTo>
                  <a:lnTo>
                    <a:pt x="115252" y="230505"/>
                  </a:lnTo>
                  <a:cubicBezTo>
                    <a:pt x="51601" y="230505"/>
                    <a:pt x="0" y="178905"/>
                    <a:pt x="0" y="115253"/>
                  </a:cubicBezTo>
                  <a:lnTo>
                    <a:pt x="0" y="115253"/>
                  </a:lnTo>
                  <a:cubicBezTo>
                    <a:pt x="0" y="51600"/>
                    <a:pt x="51601" y="0"/>
                    <a:pt x="11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528381" y="3292292"/>
              <a:ext cx="166485" cy="165854"/>
            </a:xfrm>
            <a:custGeom>
              <a:avLst/>
              <a:gdLst/>
              <a:ahLst/>
              <a:cxnLst/>
              <a:rect l="l" t="t" r="r" b="b"/>
              <a:pathLst>
                <a:path w="166485" h="165854" extrusionOk="0">
                  <a:moveTo>
                    <a:pt x="161532" y="137469"/>
                  </a:moveTo>
                  <a:lnTo>
                    <a:pt x="120003" y="95941"/>
                  </a:lnTo>
                  <a:lnTo>
                    <a:pt x="113336" y="102608"/>
                  </a:lnTo>
                  <a:lnTo>
                    <a:pt x="105811" y="95083"/>
                  </a:lnTo>
                  <a:cubicBezTo>
                    <a:pt x="123622" y="71842"/>
                    <a:pt x="122194" y="38600"/>
                    <a:pt x="100953" y="17359"/>
                  </a:cubicBezTo>
                  <a:cubicBezTo>
                    <a:pt x="77807" y="-5786"/>
                    <a:pt x="40374" y="-5786"/>
                    <a:pt x="17324" y="17359"/>
                  </a:cubicBezTo>
                  <a:cubicBezTo>
                    <a:pt x="-5727" y="40505"/>
                    <a:pt x="-5822" y="77938"/>
                    <a:pt x="17324" y="100989"/>
                  </a:cubicBezTo>
                  <a:cubicBezTo>
                    <a:pt x="38850" y="122515"/>
                    <a:pt x="72568" y="123754"/>
                    <a:pt x="95809" y="105275"/>
                  </a:cubicBezTo>
                  <a:lnTo>
                    <a:pt x="103334" y="112800"/>
                  </a:lnTo>
                  <a:lnTo>
                    <a:pt x="96667" y="119467"/>
                  </a:lnTo>
                  <a:lnTo>
                    <a:pt x="138196" y="160996"/>
                  </a:lnTo>
                  <a:cubicBezTo>
                    <a:pt x="144673" y="167473"/>
                    <a:pt x="155150" y="167473"/>
                    <a:pt x="161627" y="160996"/>
                  </a:cubicBezTo>
                  <a:lnTo>
                    <a:pt x="161627" y="160996"/>
                  </a:lnTo>
                  <a:cubicBezTo>
                    <a:pt x="168104" y="154519"/>
                    <a:pt x="168104" y="144042"/>
                    <a:pt x="161627" y="137565"/>
                  </a:cubicBezTo>
                  <a:close/>
                  <a:moveTo>
                    <a:pt x="59138" y="102513"/>
                  </a:moveTo>
                  <a:cubicBezTo>
                    <a:pt x="54471" y="102513"/>
                    <a:pt x="49899" y="101751"/>
                    <a:pt x="45612" y="100417"/>
                  </a:cubicBezTo>
                  <a:cubicBezTo>
                    <a:pt x="33611" y="96512"/>
                    <a:pt x="23896" y="87463"/>
                    <a:pt x="19133" y="75938"/>
                  </a:cubicBezTo>
                  <a:cubicBezTo>
                    <a:pt x="16942" y="70794"/>
                    <a:pt x="15799" y="65175"/>
                    <a:pt x="15799" y="59269"/>
                  </a:cubicBezTo>
                  <a:cubicBezTo>
                    <a:pt x="15799" y="35361"/>
                    <a:pt x="35231" y="15931"/>
                    <a:pt x="59138" y="15931"/>
                  </a:cubicBezTo>
                  <a:cubicBezTo>
                    <a:pt x="65044" y="15931"/>
                    <a:pt x="70663" y="17074"/>
                    <a:pt x="75807" y="19264"/>
                  </a:cubicBezTo>
                  <a:cubicBezTo>
                    <a:pt x="87332" y="24122"/>
                    <a:pt x="96381" y="33742"/>
                    <a:pt x="100286" y="45744"/>
                  </a:cubicBezTo>
                  <a:cubicBezTo>
                    <a:pt x="101715" y="50030"/>
                    <a:pt x="102382" y="54507"/>
                    <a:pt x="102382" y="59269"/>
                  </a:cubicBezTo>
                  <a:cubicBezTo>
                    <a:pt x="102382" y="83177"/>
                    <a:pt x="83046" y="102513"/>
                    <a:pt x="59138" y="10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475124" y="3290220"/>
              <a:ext cx="7620" cy="174307"/>
            </a:xfrm>
            <a:custGeom>
              <a:avLst/>
              <a:gdLst/>
              <a:ahLst/>
              <a:cxnLst/>
              <a:rect l="l" t="t" r="r" b="b"/>
              <a:pathLst>
                <a:path w="7620" h="174307" extrusionOk="0">
                  <a:moveTo>
                    <a:pt x="3810" y="174308"/>
                  </a:moveTo>
                  <a:lnTo>
                    <a:pt x="3810" y="174308"/>
                  </a:lnTo>
                  <a:cubicBezTo>
                    <a:pt x="1714" y="174308"/>
                    <a:pt x="0" y="172593"/>
                    <a:pt x="0" y="170497"/>
                  </a:cubicBezTo>
                  <a:lnTo>
                    <a:pt x="0" y="3810"/>
                  </a:lnTo>
                  <a:cubicBezTo>
                    <a:pt x="0" y="1714"/>
                    <a:pt x="1714" y="0"/>
                    <a:pt x="3810" y="0"/>
                  </a:cubicBezTo>
                  <a:lnTo>
                    <a:pt x="3810" y="0"/>
                  </a:lnTo>
                  <a:cubicBezTo>
                    <a:pt x="5905" y="0"/>
                    <a:pt x="7620" y="1714"/>
                    <a:pt x="7620" y="3810"/>
                  </a:cubicBezTo>
                  <a:lnTo>
                    <a:pt x="7620" y="170497"/>
                  </a:lnTo>
                  <a:cubicBezTo>
                    <a:pt x="7620" y="172593"/>
                    <a:pt x="5905" y="174308"/>
                    <a:pt x="3810" y="174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6"/>
          <p:cNvSpPr/>
          <p:nvPr/>
        </p:nvSpPr>
        <p:spPr>
          <a:xfrm rot="532502" flipH="1">
            <a:off x="-514115" y="4385276"/>
            <a:ext cx="1514959" cy="122499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6"/>
          <p:cNvGrpSpPr/>
          <p:nvPr/>
        </p:nvGrpSpPr>
        <p:grpSpPr>
          <a:xfrm>
            <a:off x="-148774" y="4544215"/>
            <a:ext cx="784225" cy="584398"/>
            <a:chOff x="1914620" y="1930431"/>
            <a:chExt cx="572929" cy="426911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1914620" y="1930431"/>
              <a:ext cx="572929" cy="426911"/>
              <a:chOff x="1914620" y="1930431"/>
              <a:chExt cx="572929" cy="426911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2042160" y="1930431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620"/>
                    </a:moveTo>
                    <a:lnTo>
                      <a:pt x="173355" y="41910"/>
                    </a:lnTo>
                    <a:cubicBezTo>
                      <a:pt x="178308" y="46863"/>
                      <a:pt x="185071" y="49721"/>
                      <a:pt x="192119" y="49721"/>
                    </a:cubicBezTo>
                    <a:lnTo>
                      <a:pt x="418910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10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978342" y="1994058"/>
                <a:ext cx="445389" cy="299465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5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6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6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914620" y="2057876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" name="Google Shape;134;p6"/>
            <p:cNvSpPr/>
            <p:nvPr/>
          </p:nvSpPr>
          <p:spPr>
            <a:xfrm>
              <a:off x="2024157" y="2180272"/>
              <a:ext cx="222980" cy="101917"/>
            </a:xfrm>
            <a:custGeom>
              <a:avLst/>
              <a:gdLst/>
              <a:ahLst/>
              <a:cxnLst/>
              <a:rect l="l" t="t" r="r" b="b"/>
              <a:pathLst>
                <a:path w="222980" h="101917" extrusionOk="0">
                  <a:moveTo>
                    <a:pt x="25051" y="45529"/>
                  </a:moveTo>
                  <a:lnTo>
                    <a:pt x="0" y="45529"/>
                  </a:lnTo>
                  <a:lnTo>
                    <a:pt x="0" y="56388"/>
                  </a:lnTo>
                  <a:lnTo>
                    <a:pt x="25051" y="56388"/>
                  </a:lnTo>
                  <a:lnTo>
                    <a:pt x="25051" y="45529"/>
                  </a:lnTo>
                  <a:close/>
                  <a:moveTo>
                    <a:pt x="115538" y="79153"/>
                  </a:moveTo>
                  <a:lnTo>
                    <a:pt x="184023" y="79153"/>
                  </a:lnTo>
                  <a:lnTo>
                    <a:pt x="184023" y="68294"/>
                  </a:lnTo>
                  <a:lnTo>
                    <a:pt x="115538" y="68294"/>
                  </a:lnTo>
                  <a:lnTo>
                    <a:pt x="115538" y="79153"/>
                  </a:lnTo>
                  <a:close/>
                  <a:moveTo>
                    <a:pt x="32766" y="56388"/>
                  </a:moveTo>
                  <a:lnTo>
                    <a:pt x="129730" y="56388"/>
                  </a:lnTo>
                  <a:lnTo>
                    <a:pt x="129730" y="45529"/>
                  </a:lnTo>
                  <a:lnTo>
                    <a:pt x="32766" y="45529"/>
                  </a:lnTo>
                  <a:lnTo>
                    <a:pt x="32766" y="56388"/>
                  </a:lnTo>
                  <a:close/>
                  <a:moveTo>
                    <a:pt x="184023" y="0"/>
                  </a:moveTo>
                  <a:lnTo>
                    <a:pt x="23908" y="0"/>
                  </a:lnTo>
                  <a:lnTo>
                    <a:pt x="23908" y="10858"/>
                  </a:lnTo>
                  <a:lnTo>
                    <a:pt x="184023" y="10858"/>
                  </a:lnTo>
                  <a:lnTo>
                    <a:pt x="184023" y="0"/>
                  </a:lnTo>
                  <a:close/>
                  <a:moveTo>
                    <a:pt x="47815" y="22765"/>
                  </a:moveTo>
                  <a:lnTo>
                    <a:pt x="0" y="22765"/>
                  </a:lnTo>
                  <a:lnTo>
                    <a:pt x="0" y="33623"/>
                  </a:lnTo>
                  <a:lnTo>
                    <a:pt x="47815" y="33623"/>
                  </a:lnTo>
                  <a:lnTo>
                    <a:pt x="47815" y="22765"/>
                  </a:lnTo>
                  <a:close/>
                  <a:moveTo>
                    <a:pt x="102584" y="68294"/>
                  </a:moveTo>
                  <a:lnTo>
                    <a:pt x="0" y="68294"/>
                  </a:lnTo>
                  <a:lnTo>
                    <a:pt x="0" y="79153"/>
                  </a:lnTo>
                  <a:lnTo>
                    <a:pt x="102584" y="79153"/>
                  </a:lnTo>
                  <a:lnTo>
                    <a:pt x="102584" y="68294"/>
                  </a:lnTo>
                  <a:close/>
                  <a:moveTo>
                    <a:pt x="146875" y="101918"/>
                  </a:moveTo>
                  <a:lnTo>
                    <a:pt x="195644" y="101918"/>
                  </a:lnTo>
                  <a:lnTo>
                    <a:pt x="195644" y="91059"/>
                  </a:lnTo>
                  <a:lnTo>
                    <a:pt x="146875" y="91059"/>
                  </a:lnTo>
                  <a:lnTo>
                    <a:pt x="146875" y="101918"/>
                  </a:lnTo>
                  <a:close/>
                  <a:moveTo>
                    <a:pt x="0" y="101918"/>
                  </a:moveTo>
                  <a:lnTo>
                    <a:pt x="62198" y="101918"/>
                  </a:lnTo>
                  <a:lnTo>
                    <a:pt x="62198" y="91059"/>
                  </a:lnTo>
                  <a:lnTo>
                    <a:pt x="0" y="91059"/>
                  </a:lnTo>
                  <a:lnTo>
                    <a:pt x="0" y="101918"/>
                  </a:lnTo>
                  <a:close/>
                  <a:moveTo>
                    <a:pt x="60769" y="33623"/>
                  </a:moveTo>
                  <a:lnTo>
                    <a:pt x="222980" y="33623"/>
                  </a:lnTo>
                  <a:lnTo>
                    <a:pt x="222980" y="22765"/>
                  </a:lnTo>
                  <a:lnTo>
                    <a:pt x="60769" y="22765"/>
                  </a:lnTo>
                  <a:lnTo>
                    <a:pt x="60769" y="33623"/>
                  </a:lnTo>
                  <a:close/>
                  <a:moveTo>
                    <a:pt x="190500" y="0"/>
                  </a:moveTo>
                  <a:lnTo>
                    <a:pt x="190500" y="10858"/>
                  </a:lnTo>
                  <a:lnTo>
                    <a:pt x="222980" y="10858"/>
                  </a:lnTo>
                  <a:lnTo>
                    <a:pt x="222980" y="0"/>
                  </a:lnTo>
                  <a:lnTo>
                    <a:pt x="190500" y="0"/>
                  </a:lnTo>
                  <a:close/>
                  <a:moveTo>
                    <a:pt x="137350" y="56388"/>
                  </a:moveTo>
                  <a:lnTo>
                    <a:pt x="222980" y="56388"/>
                  </a:lnTo>
                  <a:lnTo>
                    <a:pt x="222980" y="45529"/>
                  </a:lnTo>
                  <a:lnTo>
                    <a:pt x="137350" y="45529"/>
                  </a:lnTo>
                  <a:lnTo>
                    <a:pt x="137350" y="56388"/>
                  </a:lnTo>
                  <a:close/>
                  <a:moveTo>
                    <a:pt x="196882" y="79153"/>
                  </a:moveTo>
                  <a:lnTo>
                    <a:pt x="222885" y="79153"/>
                  </a:lnTo>
                  <a:lnTo>
                    <a:pt x="222885" y="68294"/>
                  </a:lnTo>
                  <a:lnTo>
                    <a:pt x="196882" y="68294"/>
                  </a:lnTo>
                  <a:lnTo>
                    <a:pt x="196882" y="79153"/>
                  </a:lnTo>
                  <a:close/>
                  <a:moveTo>
                    <a:pt x="75057" y="101918"/>
                  </a:moveTo>
                  <a:lnTo>
                    <a:pt x="139065" y="101918"/>
                  </a:lnTo>
                  <a:lnTo>
                    <a:pt x="139065" y="91059"/>
                  </a:lnTo>
                  <a:lnTo>
                    <a:pt x="75057" y="91059"/>
                  </a:lnTo>
                  <a:lnTo>
                    <a:pt x="75057" y="1019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6"/>
          <p:cNvSpPr/>
          <p:nvPr/>
        </p:nvSpPr>
        <p:spPr>
          <a:xfrm rot="5844200">
            <a:off x="8030548" y="2339312"/>
            <a:ext cx="2404301" cy="131859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811975" y="1032900"/>
            <a:ext cx="2804400" cy="10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1"/>
          </p:nvPr>
        </p:nvSpPr>
        <p:spPr>
          <a:xfrm>
            <a:off x="811975" y="2039700"/>
            <a:ext cx="42948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7"/>
          <p:cNvSpPr>
            <a:spLocks noGrp="1"/>
          </p:cNvSpPr>
          <p:nvPr>
            <p:ph type="pic" idx="2"/>
          </p:nvPr>
        </p:nvSpPr>
        <p:spPr>
          <a:xfrm>
            <a:off x="5668975" y="1076550"/>
            <a:ext cx="2990400" cy="299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40" name="Google Shape;140;p7"/>
          <p:cNvSpPr/>
          <p:nvPr/>
        </p:nvSpPr>
        <p:spPr>
          <a:xfrm rot="-2381697">
            <a:off x="-1265120" y="-661594"/>
            <a:ext cx="3096202" cy="2008988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 rot="-7296874">
            <a:off x="-735040" y="4231574"/>
            <a:ext cx="2036053" cy="1508864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7"/>
          <p:cNvGrpSpPr/>
          <p:nvPr/>
        </p:nvGrpSpPr>
        <p:grpSpPr>
          <a:xfrm>
            <a:off x="65066" y="4373044"/>
            <a:ext cx="878158" cy="654532"/>
            <a:chOff x="1114425" y="4361211"/>
            <a:chExt cx="573023" cy="427101"/>
          </a:xfrm>
        </p:grpSpPr>
        <p:grpSp>
          <p:nvGrpSpPr>
            <p:cNvPr id="143" name="Google Shape;143;p7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144" name="Google Shape;144;p7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7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0" name="Google Shape;150;p8"/>
          <p:cNvSpPr/>
          <p:nvPr/>
        </p:nvSpPr>
        <p:spPr>
          <a:xfrm rot="-3263452" flipH="1">
            <a:off x="5847147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 rot="460623" flipH="1">
            <a:off x="6387251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 rot="-4592116" flipH="1">
            <a:off x="6189" y="113200"/>
            <a:ext cx="642877" cy="51982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/>
          <p:nvPr/>
        </p:nvSpPr>
        <p:spPr>
          <a:xfrm rot="3263452">
            <a:off x="-163955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 rot="-460623">
            <a:off x="-1793263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 rot="4592047">
            <a:off x="7797256" y="593203"/>
            <a:ext cx="1475158" cy="119280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77363"/>
            <a:ext cx="6576000" cy="15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>
            <a:off x="713225" y="3169038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11"/>
          <p:cNvSpPr/>
          <p:nvPr/>
        </p:nvSpPr>
        <p:spPr>
          <a:xfrm rot="-1900174" flipH="1">
            <a:off x="-500059" y="-436065"/>
            <a:ext cx="1729608" cy="139855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 rot="-3263452" flipH="1">
            <a:off x="5847147" y="3927927"/>
            <a:ext cx="2997856" cy="2576292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 rot="460623" flipH="1">
            <a:off x="6387251" y="-1517085"/>
            <a:ext cx="4087061" cy="33047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 rot="531593" flipH="1">
            <a:off x="-1222788" y="3829381"/>
            <a:ext cx="2902962" cy="234732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11"/>
          <p:cNvGrpSpPr/>
          <p:nvPr/>
        </p:nvGrpSpPr>
        <p:grpSpPr>
          <a:xfrm>
            <a:off x="7441503" y="289852"/>
            <a:ext cx="1366913" cy="1382099"/>
            <a:chOff x="6568493" y="8"/>
            <a:chExt cx="1820608" cy="1840590"/>
          </a:xfrm>
        </p:grpSpPr>
        <p:sp>
          <p:nvSpPr>
            <p:cNvPr id="169" name="Google Shape;169;p11"/>
            <p:cNvSpPr/>
            <p:nvPr/>
          </p:nvSpPr>
          <p:spPr>
            <a:xfrm>
              <a:off x="6737915" y="169351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20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20" y="1983677"/>
                  </a:lnTo>
                  <a:cubicBezTo>
                    <a:pt x="1918906" y="1983677"/>
                    <a:pt x="1959864" y="1942814"/>
                    <a:pt x="1959864" y="1892427"/>
                  </a:cubicBezTo>
                  <a:lnTo>
                    <a:pt x="1959864" y="91345"/>
                  </a:lnTo>
                  <a:cubicBezTo>
                    <a:pt x="1959864" y="40958"/>
                    <a:pt x="1918906" y="0"/>
                    <a:pt x="1868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6653203" y="8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19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19" y="1983677"/>
                  </a:lnTo>
                  <a:cubicBezTo>
                    <a:pt x="1918907" y="1983677"/>
                    <a:pt x="1959865" y="1942814"/>
                    <a:pt x="1959865" y="1892427"/>
                  </a:cubicBezTo>
                  <a:lnTo>
                    <a:pt x="1959865" y="91345"/>
                  </a:lnTo>
                  <a:cubicBezTo>
                    <a:pt x="1959865" y="40958"/>
                    <a:pt x="1918907" y="0"/>
                    <a:pt x="1868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1"/>
            <p:cNvGrpSpPr/>
            <p:nvPr/>
          </p:nvGrpSpPr>
          <p:grpSpPr>
            <a:xfrm>
              <a:off x="6568493" y="84720"/>
              <a:ext cx="1649109" cy="1669065"/>
              <a:chOff x="8921020" y="472154"/>
              <a:chExt cx="1959958" cy="1983676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8921114" y="472154"/>
                <a:ext cx="1959864" cy="1983676"/>
              </a:xfrm>
              <a:custGeom>
                <a:avLst/>
                <a:gdLst/>
                <a:ahLst/>
                <a:cxnLst/>
                <a:rect l="l" t="t" r="r" b="b"/>
                <a:pathLst>
                  <a:path w="1959864" h="1983676" extrusionOk="0">
                    <a:moveTo>
                      <a:pt x="1959864" y="91345"/>
                    </a:moveTo>
                    <a:lnTo>
                      <a:pt x="1959864" y="1892427"/>
                    </a:lnTo>
                    <a:cubicBezTo>
                      <a:pt x="1959864" y="1942814"/>
                      <a:pt x="1918907" y="1983677"/>
                      <a:pt x="1868520" y="1983677"/>
                    </a:cubicBezTo>
                    <a:lnTo>
                      <a:pt x="91345" y="1983677"/>
                    </a:lnTo>
                    <a:cubicBezTo>
                      <a:pt x="40958" y="1983677"/>
                      <a:pt x="0" y="1942814"/>
                      <a:pt x="0" y="1892427"/>
                    </a:cubicBezTo>
                    <a:lnTo>
                      <a:pt x="0" y="91345"/>
                    </a:lnTo>
                    <a:cubicBezTo>
                      <a:pt x="0" y="40958"/>
                      <a:pt x="40958" y="0"/>
                      <a:pt x="91345" y="0"/>
                    </a:cubicBezTo>
                    <a:lnTo>
                      <a:pt x="1868520" y="0"/>
                    </a:lnTo>
                    <a:cubicBezTo>
                      <a:pt x="1918907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8921020" y="472154"/>
                <a:ext cx="1959958" cy="172307"/>
              </a:xfrm>
              <a:custGeom>
                <a:avLst/>
                <a:gdLst/>
                <a:ahLst/>
                <a:cxnLst/>
                <a:rect l="l" t="t" r="r" b="b"/>
                <a:pathLst>
                  <a:path w="1959958" h="172307" extrusionOk="0">
                    <a:moveTo>
                      <a:pt x="1959959" y="91345"/>
                    </a:moveTo>
                    <a:lnTo>
                      <a:pt x="1959959" y="172307"/>
                    </a:lnTo>
                    <a:lnTo>
                      <a:pt x="0" y="172307"/>
                    </a:lnTo>
                    <a:lnTo>
                      <a:pt x="0" y="91345"/>
                    </a:lnTo>
                    <a:cubicBezTo>
                      <a:pt x="0" y="40958"/>
                      <a:pt x="40957" y="0"/>
                      <a:pt x="91344" y="0"/>
                    </a:cubicBezTo>
                    <a:lnTo>
                      <a:pt x="1868519" y="0"/>
                    </a:lnTo>
                    <a:cubicBezTo>
                      <a:pt x="1918906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4" name="Google Shape;174;p11"/>
              <p:cNvGrpSpPr/>
              <p:nvPr/>
            </p:nvGrpSpPr>
            <p:grpSpPr>
              <a:xfrm>
                <a:off x="9011888" y="537781"/>
                <a:ext cx="255174" cy="64389"/>
                <a:chOff x="9011888" y="537781"/>
                <a:chExt cx="255174" cy="64389"/>
              </a:xfrm>
            </p:grpSpPr>
            <p:sp>
              <p:nvSpPr>
                <p:cNvPr id="175" name="Google Shape;175;p11"/>
                <p:cNvSpPr/>
                <p:nvPr/>
              </p:nvSpPr>
              <p:spPr>
                <a:xfrm>
                  <a:off x="920267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11"/>
                <p:cNvSpPr/>
                <p:nvPr/>
              </p:nvSpPr>
              <p:spPr>
                <a:xfrm>
                  <a:off x="910723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11"/>
                <p:cNvSpPr/>
                <p:nvPr/>
              </p:nvSpPr>
              <p:spPr>
                <a:xfrm>
                  <a:off x="9011888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8" name="Google Shape;178;p11"/>
            <p:cNvGrpSpPr/>
            <p:nvPr/>
          </p:nvGrpSpPr>
          <p:grpSpPr>
            <a:xfrm>
              <a:off x="6795939" y="406335"/>
              <a:ext cx="1194216" cy="1228757"/>
              <a:chOff x="9191339" y="854392"/>
              <a:chExt cx="1419320" cy="1460372"/>
            </a:xfrm>
          </p:grpSpPr>
          <p:grpSp>
            <p:nvGrpSpPr>
              <p:cNvPr id="179" name="Google Shape;179;p11"/>
              <p:cNvGrpSpPr/>
              <p:nvPr/>
            </p:nvGrpSpPr>
            <p:grpSpPr>
              <a:xfrm>
                <a:off x="9191339" y="1884045"/>
                <a:ext cx="604932" cy="420243"/>
                <a:chOff x="9191339" y="1884045"/>
                <a:chExt cx="604932" cy="420243"/>
              </a:xfrm>
            </p:grpSpPr>
            <p:sp>
              <p:nvSpPr>
                <p:cNvPr id="180" name="Google Shape;180;p11"/>
                <p:cNvSpPr/>
                <p:nvPr/>
              </p:nvSpPr>
              <p:spPr>
                <a:xfrm>
                  <a:off x="9191339" y="1884045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1"/>
                <p:cNvSpPr/>
                <p:nvPr/>
              </p:nvSpPr>
              <p:spPr>
                <a:xfrm>
                  <a:off x="9449466" y="1884045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9" y="0"/>
                      </a:lnTo>
                      <a:lnTo>
                        <a:pt x="18249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1"/>
                <p:cNvSpPr/>
                <p:nvPr/>
              </p:nvSpPr>
              <p:spPr>
                <a:xfrm>
                  <a:off x="9651396" y="1884045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6" y="0"/>
                      </a:lnTo>
                      <a:lnTo>
                        <a:pt x="14487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11"/>
                <p:cNvSpPr/>
                <p:nvPr/>
              </p:nvSpPr>
              <p:spPr>
                <a:xfrm>
                  <a:off x="9308306" y="2006536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11"/>
                <p:cNvSpPr/>
                <p:nvPr/>
              </p:nvSpPr>
              <p:spPr>
                <a:xfrm>
                  <a:off x="9191339" y="2006536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1"/>
                <p:cNvSpPr/>
                <p:nvPr/>
              </p:nvSpPr>
              <p:spPr>
                <a:xfrm>
                  <a:off x="9460325" y="2128932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1" y="0"/>
                      </a:lnTo>
                      <a:lnTo>
                        <a:pt x="230791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1"/>
                <p:cNvSpPr/>
                <p:nvPr/>
              </p:nvSpPr>
              <p:spPr>
                <a:xfrm>
                  <a:off x="9713023" y="2128932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8" y="0"/>
                      </a:lnTo>
                      <a:lnTo>
                        <a:pt x="8324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11"/>
                <p:cNvSpPr/>
                <p:nvPr/>
              </p:nvSpPr>
              <p:spPr>
                <a:xfrm>
                  <a:off x="9191339" y="2128932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11"/>
                <p:cNvSpPr/>
                <p:nvPr/>
              </p:nvSpPr>
              <p:spPr>
                <a:xfrm>
                  <a:off x="9365170" y="225132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1"/>
                <p:cNvSpPr/>
                <p:nvPr/>
              </p:nvSpPr>
              <p:spPr>
                <a:xfrm>
                  <a:off x="9191339" y="225132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" name="Google Shape;190;p11"/>
              <p:cNvGrpSpPr/>
              <p:nvPr/>
            </p:nvGrpSpPr>
            <p:grpSpPr>
              <a:xfrm>
                <a:off x="10004774" y="854392"/>
                <a:ext cx="604932" cy="420243"/>
                <a:chOff x="10004774" y="854392"/>
                <a:chExt cx="604932" cy="420243"/>
              </a:xfrm>
            </p:grpSpPr>
            <p:sp>
              <p:nvSpPr>
                <p:cNvPr id="191" name="Google Shape;191;p11"/>
                <p:cNvSpPr/>
                <p:nvPr/>
              </p:nvSpPr>
              <p:spPr>
                <a:xfrm>
                  <a:off x="10004774" y="85439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11"/>
                <p:cNvSpPr/>
                <p:nvPr/>
              </p:nvSpPr>
              <p:spPr>
                <a:xfrm>
                  <a:off x="10262901" y="85439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11"/>
                <p:cNvSpPr/>
                <p:nvPr/>
              </p:nvSpPr>
              <p:spPr>
                <a:xfrm>
                  <a:off x="10464831" y="85439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11"/>
                <p:cNvSpPr/>
                <p:nvPr/>
              </p:nvSpPr>
              <p:spPr>
                <a:xfrm>
                  <a:off x="10121741" y="976788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11"/>
                <p:cNvSpPr/>
                <p:nvPr/>
              </p:nvSpPr>
              <p:spPr>
                <a:xfrm>
                  <a:off x="10004774" y="976788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11"/>
                <p:cNvSpPr/>
                <p:nvPr/>
              </p:nvSpPr>
              <p:spPr>
                <a:xfrm>
                  <a:off x="10273760" y="1099280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11"/>
                <p:cNvSpPr/>
                <p:nvPr/>
              </p:nvSpPr>
              <p:spPr>
                <a:xfrm>
                  <a:off x="10526458" y="1099280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1"/>
                <p:cNvSpPr/>
                <p:nvPr/>
              </p:nvSpPr>
              <p:spPr>
                <a:xfrm>
                  <a:off x="10004774" y="1099280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11"/>
                <p:cNvSpPr/>
                <p:nvPr/>
              </p:nvSpPr>
              <p:spPr>
                <a:xfrm>
                  <a:off x="10178700" y="1221676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11"/>
                <p:cNvSpPr/>
                <p:nvPr/>
              </p:nvSpPr>
              <p:spPr>
                <a:xfrm>
                  <a:off x="10004774" y="1221676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" name="Google Shape;201;p11"/>
              <p:cNvGrpSpPr/>
              <p:nvPr/>
            </p:nvGrpSpPr>
            <p:grpSpPr>
              <a:xfrm>
                <a:off x="10004774" y="1374362"/>
                <a:ext cx="604932" cy="303466"/>
                <a:chOff x="10004774" y="1374362"/>
                <a:chExt cx="604932" cy="303466"/>
              </a:xfrm>
            </p:grpSpPr>
            <p:sp>
              <p:nvSpPr>
                <p:cNvPr id="202" name="Google Shape;202;p11"/>
                <p:cNvSpPr/>
                <p:nvPr/>
              </p:nvSpPr>
              <p:spPr>
                <a:xfrm>
                  <a:off x="10004774" y="137436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1"/>
                <p:cNvSpPr/>
                <p:nvPr/>
              </p:nvSpPr>
              <p:spPr>
                <a:xfrm>
                  <a:off x="10262901" y="137436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1"/>
                <p:cNvSpPr/>
                <p:nvPr/>
              </p:nvSpPr>
              <p:spPr>
                <a:xfrm>
                  <a:off x="10464831" y="137436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1"/>
                <p:cNvSpPr/>
                <p:nvPr/>
              </p:nvSpPr>
              <p:spPr>
                <a:xfrm>
                  <a:off x="10273760" y="1502378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1"/>
                <p:cNvSpPr/>
                <p:nvPr/>
              </p:nvSpPr>
              <p:spPr>
                <a:xfrm>
                  <a:off x="10526458" y="1502378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11"/>
                <p:cNvSpPr/>
                <p:nvPr/>
              </p:nvSpPr>
              <p:spPr>
                <a:xfrm>
                  <a:off x="10004774" y="1502378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1"/>
                <p:cNvSpPr/>
                <p:nvPr/>
              </p:nvSpPr>
              <p:spPr>
                <a:xfrm>
                  <a:off x="10178700" y="162486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1"/>
                <p:cNvSpPr/>
                <p:nvPr/>
              </p:nvSpPr>
              <p:spPr>
                <a:xfrm>
                  <a:off x="10004774" y="162486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0" name="Google Shape;210;p11"/>
              <p:cNvSpPr/>
              <p:nvPr/>
            </p:nvSpPr>
            <p:spPr>
              <a:xfrm>
                <a:off x="10004774" y="1875948"/>
                <a:ext cx="605885" cy="438816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438816" extrusionOk="0">
                    <a:moveTo>
                      <a:pt x="572167" y="0"/>
                    </a:moveTo>
                    <a:cubicBezTo>
                      <a:pt x="590789" y="0"/>
                      <a:pt x="605885" y="15096"/>
                      <a:pt x="605885" y="33718"/>
                    </a:cubicBezTo>
                    <a:lnTo>
                      <a:pt x="605885" y="405098"/>
                    </a:lnTo>
                    <a:cubicBezTo>
                      <a:pt x="605885" y="423720"/>
                      <a:pt x="590789" y="438817"/>
                      <a:pt x="572167" y="438817"/>
                    </a:cubicBezTo>
                    <a:lnTo>
                      <a:pt x="33718" y="438817"/>
                    </a:lnTo>
                    <a:cubicBezTo>
                      <a:pt x="15096" y="438817"/>
                      <a:pt x="0" y="423720"/>
                      <a:pt x="0" y="405098"/>
                    </a:cubicBezTo>
                    <a:lnTo>
                      <a:pt x="0" y="33718"/>
                    </a:lnTo>
                    <a:cubicBezTo>
                      <a:pt x="0" y="15096"/>
                      <a:pt x="15096" y="0"/>
                      <a:pt x="337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9191339" y="860202"/>
                <a:ext cx="605885" cy="815149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815149" extrusionOk="0">
                    <a:moveTo>
                      <a:pt x="554260" y="0"/>
                    </a:moveTo>
                    <a:cubicBezTo>
                      <a:pt x="582772" y="0"/>
                      <a:pt x="605885" y="23114"/>
                      <a:pt x="605885" y="51625"/>
                    </a:cubicBezTo>
                    <a:lnTo>
                      <a:pt x="605885" y="763524"/>
                    </a:lnTo>
                    <a:cubicBezTo>
                      <a:pt x="605885" y="792036"/>
                      <a:pt x="582771" y="815150"/>
                      <a:pt x="554260" y="815150"/>
                    </a:cubicBezTo>
                    <a:lnTo>
                      <a:pt x="51625" y="815150"/>
                    </a:lnTo>
                    <a:cubicBezTo>
                      <a:pt x="23113" y="815150"/>
                      <a:pt x="0" y="792036"/>
                      <a:pt x="0" y="763524"/>
                    </a:cubicBezTo>
                    <a:lnTo>
                      <a:pt x="0" y="51625"/>
                    </a:lnTo>
                    <a:cubicBezTo>
                      <a:pt x="0" y="23114"/>
                      <a:pt x="23113" y="0"/>
                      <a:pt x="51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6717319" y="354723"/>
              <a:ext cx="656533" cy="799751"/>
              <a:chOff x="9097899" y="793051"/>
              <a:chExt cx="780287" cy="950500"/>
            </a:xfrm>
          </p:grpSpPr>
          <p:grpSp>
            <p:nvGrpSpPr>
              <p:cNvPr id="213" name="Google Shape;213;p11"/>
              <p:cNvGrpSpPr/>
              <p:nvPr/>
            </p:nvGrpSpPr>
            <p:grpSpPr>
              <a:xfrm>
                <a:off x="9118758" y="814006"/>
                <a:ext cx="747999" cy="918020"/>
                <a:chOff x="9118758" y="814006"/>
                <a:chExt cx="747999" cy="918020"/>
              </a:xfrm>
            </p:grpSpPr>
            <p:sp>
              <p:nvSpPr>
                <p:cNvPr id="214" name="Google Shape;214;p11"/>
                <p:cNvSpPr/>
                <p:nvPr/>
              </p:nvSpPr>
              <p:spPr>
                <a:xfrm>
                  <a:off x="9131522" y="1722501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700278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1"/>
                <p:cNvSpPr/>
                <p:nvPr/>
              </p:nvSpPr>
              <p:spPr>
                <a:xfrm>
                  <a:off x="9118758" y="826579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87068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1"/>
                <p:cNvSpPr/>
                <p:nvPr/>
              </p:nvSpPr>
              <p:spPr>
                <a:xfrm>
                  <a:off x="9144285" y="814006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0" y="0"/>
                      </a:moveTo>
                      <a:lnTo>
                        <a:pt x="700278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1"/>
                <p:cNvSpPr/>
                <p:nvPr/>
              </p:nvSpPr>
              <p:spPr>
                <a:xfrm>
                  <a:off x="9857232" y="839247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0"/>
                      </a:moveTo>
                      <a:lnTo>
                        <a:pt x="0" y="87068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8" name="Google Shape;218;p11"/>
              <p:cNvGrpSpPr/>
              <p:nvPr/>
            </p:nvGrpSpPr>
            <p:grpSpPr>
              <a:xfrm>
                <a:off x="9097899" y="793051"/>
                <a:ext cx="780287" cy="950500"/>
                <a:chOff x="9097899" y="793051"/>
                <a:chExt cx="780287" cy="950500"/>
              </a:xfrm>
            </p:grpSpPr>
            <p:grpSp>
              <p:nvGrpSpPr>
                <p:cNvPr id="219" name="Google Shape;219;p11"/>
                <p:cNvGrpSpPr/>
                <p:nvPr/>
              </p:nvGrpSpPr>
              <p:grpSpPr>
                <a:xfrm>
                  <a:off x="9097899" y="793051"/>
                  <a:ext cx="780287" cy="41909"/>
                  <a:chOff x="9097899" y="793051"/>
                  <a:chExt cx="780287" cy="41909"/>
                </a:xfrm>
              </p:grpSpPr>
              <p:sp>
                <p:nvSpPr>
                  <p:cNvPr id="220" name="Google Shape;220;p11"/>
                  <p:cNvSpPr/>
                  <p:nvPr/>
                </p:nvSpPr>
                <p:spPr>
                  <a:xfrm>
                    <a:off x="9097899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11"/>
                  <p:cNvSpPr/>
                  <p:nvPr/>
                </p:nvSpPr>
                <p:spPr>
                  <a:xfrm>
                    <a:off x="9467088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11"/>
                  <p:cNvSpPr/>
                  <p:nvPr/>
                </p:nvSpPr>
                <p:spPr>
                  <a:xfrm>
                    <a:off x="9836277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" name="Google Shape;223;p11"/>
                <p:cNvGrpSpPr/>
                <p:nvPr/>
              </p:nvGrpSpPr>
              <p:grpSpPr>
                <a:xfrm>
                  <a:off x="9097899" y="1247298"/>
                  <a:ext cx="780287" cy="41910"/>
                  <a:chOff x="9097899" y="1247298"/>
                  <a:chExt cx="780287" cy="41910"/>
                </a:xfrm>
              </p:grpSpPr>
              <p:sp>
                <p:nvSpPr>
                  <p:cNvPr id="224" name="Google Shape;224;p11"/>
                  <p:cNvSpPr/>
                  <p:nvPr/>
                </p:nvSpPr>
                <p:spPr>
                  <a:xfrm>
                    <a:off x="9097899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11"/>
                  <p:cNvSpPr/>
                  <p:nvPr/>
                </p:nvSpPr>
                <p:spPr>
                  <a:xfrm>
                    <a:off x="9836277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" name="Google Shape;226;p11"/>
                <p:cNvGrpSpPr/>
                <p:nvPr/>
              </p:nvGrpSpPr>
              <p:grpSpPr>
                <a:xfrm>
                  <a:off x="9097899" y="1701641"/>
                  <a:ext cx="780287" cy="41910"/>
                  <a:chOff x="9097899" y="1701641"/>
                  <a:chExt cx="780287" cy="41910"/>
                </a:xfrm>
              </p:grpSpPr>
              <p:sp>
                <p:nvSpPr>
                  <p:cNvPr id="227" name="Google Shape;227;p11"/>
                  <p:cNvSpPr/>
                  <p:nvPr/>
                </p:nvSpPr>
                <p:spPr>
                  <a:xfrm>
                    <a:off x="9097899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11"/>
                  <p:cNvSpPr/>
                  <p:nvPr/>
                </p:nvSpPr>
                <p:spPr>
                  <a:xfrm>
                    <a:off x="9467088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11"/>
                  <p:cNvSpPr/>
                  <p:nvPr/>
                </p:nvSpPr>
                <p:spPr>
                  <a:xfrm>
                    <a:off x="9836277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30" name="Google Shape;230;p11"/>
            <p:cNvGrpSpPr/>
            <p:nvPr/>
          </p:nvGrpSpPr>
          <p:grpSpPr>
            <a:xfrm>
              <a:off x="7074117" y="956519"/>
              <a:ext cx="215826" cy="125825"/>
              <a:chOff x="9521952" y="1508283"/>
              <a:chExt cx="256508" cy="149542"/>
            </a:xfrm>
          </p:grpSpPr>
          <p:sp>
            <p:nvSpPr>
              <p:cNvPr id="231" name="Google Shape;231;p11"/>
              <p:cNvSpPr/>
              <p:nvPr/>
            </p:nvSpPr>
            <p:spPr>
              <a:xfrm>
                <a:off x="9521952" y="1508283"/>
                <a:ext cx="256508" cy="149542"/>
              </a:xfrm>
              <a:custGeom>
                <a:avLst/>
                <a:gdLst/>
                <a:ahLst/>
                <a:cxnLst/>
                <a:rect l="l" t="t" r="r" b="b"/>
                <a:pathLst>
                  <a:path w="256508" h="149542" extrusionOk="0">
                    <a:moveTo>
                      <a:pt x="218694" y="0"/>
                    </a:moveTo>
                    <a:cubicBezTo>
                      <a:pt x="239578" y="0"/>
                      <a:pt x="256508" y="16930"/>
                      <a:pt x="256508" y="37814"/>
                    </a:cubicBezTo>
                    <a:lnTo>
                      <a:pt x="256508" y="111728"/>
                    </a:lnTo>
                    <a:cubicBezTo>
                      <a:pt x="256508" y="132612"/>
                      <a:pt x="239578" y="149543"/>
                      <a:pt x="218694" y="149543"/>
                    </a:cubicBezTo>
                    <a:lnTo>
                      <a:pt x="37814" y="149543"/>
                    </a:lnTo>
                    <a:cubicBezTo>
                      <a:pt x="16930" y="149543"/>
                      <a:pt x="1" y="132612"/>
                      <a:pt x="1" y="111728"/>
                    </a:cubicBezTo>
                    <a:lnTo>
                      <a:pt x="1" y="37814"/>
                    </a:lnTo>
                    <a:cubicBezTo>
                      <a:pt x="1" y="16930"/>
                      <a:pt x="16930" y="0"/>
                      <a:pt x="37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2" name="Google Shape;232;p11"/>
              <p:cNvGrpSpPr/>
              <p:nvPr/>
            </p:nvGrpSpPr>
            <p:grpSpPr>
              <a:xfrm>
                <a:off x="9556578" y="1534618"/>
                <a:ext cx="183763" cy="98921"/>
                <a:chOff x="9556578" y="1534618"/>
                <a:chExt cx="183763" cy="98921"/>
              </a:xfrm>
            </p:grpSpPr>
            <p:grpSp>
              <p:nvGrpSpPr>
                <p:cNvPr id="233" name="Google Shape;233;p11"/>
                <p:cNvGrpSpPr/>
                <p:nvPr/>
              </p:nvGrpSpPr>
              <p:grpSpPr>
                <a:xfrm>
                  <a:off x="9645396" y="1536115"/>
                  <a:ext cx="94945" cy="94946"/>
                  <a:chOff x="9645396" y="1536115"/>
                  <a:chExt cx="94945" cy="94946"/>
                </a:xfrm>
              </p:grpSpPr>
              <p:sp>
                <p:nvSpPr>
                  <p:cNvPr id="234" name="Google Shape;234;p11"/>
                  <p:cNvSpPr/>
                  <p:nvPr/>
                </p:nvSpPr>
                <p:spPr>
                  <a:xfrm>
                    <a:off x="9645396" y="1588389"/>
                    <a:ext cx="42671" cy="42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71" h="42672" extrusionOk="0">
                        <a:moveTo>
                          <a:pt x="16764" y="31147"/>
                        </a:moveTo>
                        <a:lnTo>
                          <a:pt x="42672" y="5144"/>
                        </a:lnTo>
                        <a:lnTo>
                          <a:pt x="37529" y="0"/>
                        </a:lnTo>
                        <a:lnTo>
                          <a:pt x="11525" y="25908"/>
                        </a:lnTo>
                        <a:lnTo>
                          <a:pt x="6382" y="28765"/>
                        </a:lnTo>
                        <a:lnTo>
                          <a:pt x="0" y="38576"/>
                        </a:lnTo>
                        <a:lnTo>
                          <a:pt x="4096" y="42672"/>
                        </a:lnTo>
                        <a:lnTo>
                          <a:pt x="13906" y="36290"/>
                        </a:lnTo>
                        <a:lnTo>
                          <a:pt x="16764" y="31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11"/>
                  <p:cNvSpPr/>
                  <p:nvPr/>
                </p:nvSpPr>
                <p:spPr>
                  <a:xfrm>
                    <a:off x="9674923" y="1536115"/>
                    <a:ext cx="65418" cy="65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18" h="65418" extrusionOk="0">
                        <a:moveTo>
                          <a:pt x="36576" y="54845"/>
                        </a:moveTo>
                        <a:lnTo>
                          <a:pt x="63246" y="28175"/>
                        </a:lnTo>
                        <a:cubicBezTo>
                          <a:pt x="64008" y="27413"/>
                          <a:pt x="64484" y="26461"/>
                          <a:pt x="64770" y="25413"/>
                        </a:cubicBezTo>
                        <a:cubicBezTo>
                          <a:pt x="65627" y="21794"/>
                          <a:pt x="66866" y="13602"/>
                          <a:pt x="59341" y="6077"/>
                        </a:cubicBezTo>
                        <a:cubicBezTo>
                          <a:pt x="51816" y="-1447"/>
                          <a:pt x="43625" y="-209"/>
                          <a:pt x="40005" y="648"/>
                        </a:cubicBezTo>
                        <a:cubicBezTo>
                          <a:pt x="38958" y="934"/>
                          <a:pt x="38005" y="1410"/>
                          <a:pt x="37243" y="2172"/>
                        </a:cubicBezTo>
                        <a:lnTo>
                          <a:pt x="10573" y="28842"/>
                        </a:lnTo>
                        <a:cubicBezTo>
                          <a:pt x="14669" y="32938"/>
                          <a:pt x="14669" y="39701"/>
                          <a:pt x="10573" y="43796"/>
                        </a:cubicBezTo>
                        <a:lnTo>
                          <a:pt x="8287" y="46082"/>
                        </a:lnTo>
                        <a:lnTo>
                          <a:pt x="4286" y="42082"/>
                        </a:lnTo>
                        <a:lnTo>
                          <a:pt x="0" y="46368"/>
                        </a:lnTo>
                        <a:lnTo>
                          <a:pt x="19050" y="65418"/>
                        </a:lnTo>
                        <a:lnTo>
                          <a:pt x="23336" y="61132"/>
                        </a:lnTo>
                        <a:lnTo>
                          <a:pt x="19336" y="57131"/>
                        </a:lnTo>
                        <a:lnTo>
                          <a:pt x="21622" y="54845"/>
                        </a:lnTo>
                        <a:cubicBezTo>
                          <a:pt x="25718" y="50750"/>
                          <a:pt x="32481" y="50750"/>
                          <a:pt x="36576" y="5484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" name="Google Shape;236;p11"/>
                <p:cNvGrpSpPr/>
                <p:nvPr/>
              </p:nvGrpSpPr>
              <p:grpSpPr>
                <a:xfrm>
                  <a:off x="9556578" y="1534618"/>
                  <a:ext cx="98773" cy="98921"/>
                  <a:chOff x="9556578" y="1534618"/>
                  <a:chExt cx="98773" cy="98921"/>
                </a:xfrm>
              </p:grpSpPr>
              <p:sp>
                <p:nvSpPr>
                  <p:cNvPr id="237" name="Google Shape;237;p11"/>
                  <p:cNvSpPr/>
                  <p:nvPr/>
                </p:nvSpPr>
                <p:spPr>
                  <a:xfrm>
                    <a:off x="9556578" y="1534618"/>
                    <a:ext cx="98773" cy="98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73" h="98921" extrusionOk="0">
                        <a:moveTo>
                          <a:pt x="40717" y="72440"/>
                        </a:moveTo>
                        <a:lnTo>
                          <a:pt x="72244" y="40912"/>
                        </a:lnTo>
                        <a:cubicBezTo>
                          <a:pt x="74149" y="39007"/>
                          <a:pt x="76721" y="38054"/>
                          <a:pt x="79388" y="38054"/>
                        </a:cubicBezTo>
                        <a:cubicBezTo>
                          <a:pt x="84341" y="38150"/>
                          <a:pt x="89389" y="36340"/>
                          <a:pt x="93199" y="32530"/>
                        </a:cubicBezTo>
                        <a:cubicBezTo>
                          <a:pt x="98247" y="27482"/>
                          <a:pt x="99866" y="20243"/>
                          <a:pt x="98057" y="13766"/>
                        </a:cubicBezTo>
                        <a:lnTo>
                          <a:pt x="88722" y="23100"/>
                        </a:lnTo>
                        <a:lnTo>
                          <a:pt x="78435" y="20338"/>
                        </a:lnTo>
                        <a:lnTo>
                          <a:pt x="75673" y="10051"/>
                        </a:lnTo>
                        <a:lnTo>
                          <a:pt x="85007" y="716"/>
                        </a:lnTo>
                        <a:cubicBezTo>
                          <a:pt x="78626" y="-1093"/>
                          <a:pt x="71482" y="526"/>
                          <a:pt x="66434" y="5574"/>
                        </a:cubicBezTo>
                        <a:cubicBezTo>
                          <a:pt x="62624" y="9384"/>
                          <a:pt x="60814" y="14432"/>
                          <a:pt x="60909" y="19385"/>
                        </a:cubicBezTo>
                        <a:cubicBezTo>
                          <a:pt x="60909" y="22052"/>
                          <a:pt x="59957" y="24624"/>
                          <a:pt x="58052" y="26529"/>
                        </a:cubicBezTo>
                        <a:lnTo>
                          <a:pt x="26524" y="58057"/>
                        </a:lnTo>
                        <a:cubicBezTo>
                          <a:pt x="24619" y="59962"/>
                          <a:pt x="22047" y="60914"/>
                          <a:pt x="19380" y="60914"/>
                        </a:cubicBezTo>
                        <a:cubicBezTo>
                          <a:pt x="14427" y="60819"/>
                          <a:pt x="9379" y="62629"/>
                          <a:pt x="5569" y="66439"/>
                        </a:cubicBezTo>
                        <a:cubicBezTo>
                          <a:pt x="-2146" y="74154"/>
                          <a:pt x="-1861" y="86918"/>
                          <a:pt x="6522" y="94252"/>
                        </a:cubicBezTo>
                        <a:cubicBezTo>
                          <a:pt x="13761" y="100634"/>
                          <a:pt x="24905" y="100443"/>
                          <a:pt x="32048" y="93871"/>
                        </a:cubicBezTo>
                        <a:cubicBezTo>
                          <a:pt x="36239" y="89966"/>
                          <a:pt x="38240" y="84632"/>
                          <a:pt x="38145" y="79393"/>
                        </a:cubicBezTo>
                        <a:cubicBezTo>
                          <a:pt x="38145" y="76821"/>
                          <a:pt x="39097" y="74249"/>
                          <a:pt x="41002" y="72440"/>
                        </a:cubicBezTo>
                        <a:close/>
                        <a:moveTo>
                          <a:pt x="16618" y="87965"/>
                        </a:moveTo>
                        <a:lnTo>
                          <a:pt x="10713" y="82060"/>
                        </a:lnTo>
                        <a:lnTo>
                          <a:pt x="12903" y="73964"/>
                        </a:lnTo>
                        <a:lnTo>
                          <a:pt x="21000" y="71773"/>
                        </a:lnTo>
                        <a:lnTo>
                          <a:pt x="26905" y="77678"/>
                        </a:lnTo>
                        <a:lnTo>
                          <a:pt x="24714" y="85775"/>
                        </a:lnTo>
                        <a:lnTo>
                          <a:pt x="16618" y="8796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p11"/>
                  <p:cNvSpPr/>
                  <p:nvPr/>
                </p:nvSpPr>
                <p:spPr>
                  <a:xfrm>
                    <a:off x="9597270" y="1577125"/>
                    <a:ext cx="15573" cy="15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3" h="15573" extrusionOk="0">
                        <a:moveTo>
                          <a:pt x="786" y="14883"/>
                        </a:moveTo>
                        <a:lnTo>
                          <a:pt x="786" y="14883"/>
                        </a:lnTo>
                        <a:cubicBezTo>
                          <a:pt x="-262" y="13835"/>
                          <a:pt x="-262" y="12025"/>
                          <a:pt x="786" y="10882"/>
                        </a:cubicBezTo>
                        <a:lnTo>
                          <a:pt x="10882" y="786"/>
                        </a:lnTo>
                        <a:cubicBezTo>
                          <a:pt x="11930" y="-262"/>
                          <a:pt x="13740" y="-262"/>
                          <a:pt x="14788" y="786"/>
                        </a:cubicBezTo>
                        <a:lnTo>
                          <a:pt x="14788" y="786"/>
                        </a:lnTo>
                        <a:cubicBezTo>
                          <a:pt x="15835" y="1834"/>
                          <a:pt x="15835" y="3643"/>
                          <a:pt x="14788" y="4691"/>
                        </a:cubicBezTo>
                        <a:lnTo>
                          <a:pt x="4691" y="14788"/>
                        </a:lnTo>
                        <a:cubicBezTo>
                          <a:pt x="3643" y="15835"/>
                          <a:pt x="1834" y="15835"/>
                          <a:pt x="690" y="1478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9" r:id="rId13"/>
    <p:sldLayoutId id="214748367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0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8"/>
          <p:cNvSpPr/>
          <p:nvPr/>
        </p:nvSpPr>
        <p:spPr>
          <a:xfrm rot="1053742">
            <a:off x="4909608" y="421118"/>
            <a:ext cx="4314987" cy="4418593"/>
          </a:xfrm>
          <a:custGeom>
            <a:avLst/>
            <a:gdLst/>
            <a:ahLst/>
            <a:cxnLst/>
            <a:rect l="l" t="t" r="r" b="b"/>
            <a:pathLst>
              <a:path w="45721" h="44028" extrusionOk="0">
                <a:moveTo>
                  <a:pt x="22493" y="0"/>
                </a:moveTo>
                <a:cubicBezTo>
                  <a:pt x="21088" y="0"/>
                  <a:pt x="19696" y="207"/>
                  <a:pt x="18384" y="686"/>
                </a:cubicBezTo>
                <a:cubicBezTo>
                  <a:pt x="16538" y="1365"/>
                  <a:pt x="14788" y="2674"/>
                  <a:pt x="13800" y="4401"/>
                </a:cubicBezTo>
                <a:cubicBezTo>
                  <a:pt x="12502" y="6663"/>
                  <a:pt x="12633" y="9461"/>
                  <a:pt x="11597" y="11842"/>
                </a:cubicBezTo>
                <a:cubicBezTo>
                  <a:pt x="10764" y="13771"/>
                  <a:pt x="8704" y="14926"/>
                  <a:pt x="7073" y="16116"/>
                </a:cubicBezTo>
                <a:cubicBezTo>
                  <a:pt x="4548" y="17962"/>
                  <a:pt x="2048" y="20141"/>
                  <a:pt x="1179" y="23260"/>
                </a:cubicBezTo>
                <a:cubicBezTo>
                  <a:pt x="0" y="27415"/>
                  <a:pt x="346" y="32368"/>
                  <a:pt x="2715" y="36071"/>
                </a:cubicBezTo>
                <a:cubicBezTo>
                  <a:pt x="4489" y="38834"/>
                  <a:pt x="7513" y="39655"/>
                  <a:pt x="10644" y="39715"/>
                </a:cubicBezTo>
                <a:cubicBezTo>
                  <a:pt x="10740" y="39716"/>
                  <a:pt x="10835" y="39717"/>
                  <a:pt x="10932" y="39717"/>
                </a:cubicBezTo>
                <a:cubicBezTo>
                  <a:pt x="12378" y="39717"/>
                  <a:pt x="13967" y="39555"/>
                  <a:pt x="15526" y="39555"/>
                </a:cubicBezTo>
                <a:cubicBezTo>
                  <a:pt x="17089" y="39555"/>
                  <a:pt x="18623" y="39718"/>
                  <a:pt x="19955" y="40369"/>
                </a:cubicBezTo>
                <a:cubicBezTo>
                  <a:pt x="23538" y="42115"/>
                  <a:pt x="27996" y="44028"/>
                  <a:pt x="32241" y="44028"/>
                </a:cubicBezTo>
                <a:cubicBezTo>
                  <a:pt x="33555" y="44028"/>
                  <a:pt x="34848" y="43845"/>
                  <a:pt x="36088" y="43417"/>
                </a:cubicBezTo>
                <a:cubicBezTo>
                  <a:pt x="41505" y="41548"/>
                  <a:pt x="44149" y="37905"/>
                  <a:pt x="44934" y="33178"/>
                </a:cubicBezTo>
                <a:cubicBezTo>
                  <a:pt x="45720" y="28463"/>
                  <a:pt x="43565" y="24534"/>
                  <a:pt x="42875" y="20796"/>
                </a:cubicBezTo>
                <a:cubicBezTo>
                  <a:pt x="42446" y="18438"/>
                  <a:pt x="42160" y="15819"/>
                  <a:pt x="41422" y="13473"/>
                </a:cubicBezTo>
                <a:cubicBezTo>
                  <a:pt x="41148" y="12580"/>
                  <a:pt x="40779" y="11711"/>
                  <a:pt x="40339" y="10890"/>
                </a:cubicBezTo>
                <a:cubicBezTo>
                  <a:pt x="38076" y="6675"/>
                  <a:pt x="34100" y="3496"/>
                  <a:pt x="29766" y="1615"/>
                </a:cubicBezTo>
                <a:cubicBezTo>
                  <a:pt x="27553" y="661"/>
                  <a:pt x="25002" y="0"/>
                  <a:pt x="22493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8"/>
          <p:cNvSpPr txBox="1">
            <a:spLocks noGrp="1"/>
          </p:cNvSpPr>
          <p:nvPr>
            <p:ph type="ctrTitle"/>
          </p:nvPr>
        </p:nvSpPr>
        <p:spPr>
          <a:xfrm>
            <a:off x="713225" y="1144500"/>
            <a:ext cx="4112100" cy="23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Myši a touchpady</a:t>
            </a:r>
            <a:endParaRPr dirty="0"/>
          </a:p>
        </p:txBody>
      </p:sp>
      <p:sp>
        <p:nvSpPr>
          <p:cNvPr id="756" name="Google Shape;756;p28"/>
          <p:cNvSpPr txBox="1">
            <a:spLocks noGrp="1"/>
          </p:cNvSpPr>
          <p:nvPr>
            <p:ph type="subTitle" idx="1"/>
          </p:nvPr>
        </p:nvSpPr>
        <p:spPr>
          <a:xfrm>
            <a:off x="713225" y="3523200"/>
            <a:ext cx="4112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Michal William Hrouda III.C</a:t>
            </a:r>
            <a:endParaRPr dirty="0"/>
          </a:p>
        </p:txBody>
      </p:sp>
      <p:grpSp>
        <p:nvGrpSpPr>
          <p:cNvPr id="757" name="Google Shape;757;p28"/>
          <p:cNvGrpSpPr/>
          <p:nvPr/>
        </p:nvGrpSpPr>
        <p:grpSpPr>
          <a:xfrm>
            <a:off x="5165167" y="656304"/>
            <a:ext cx="3841017" cy="3831227"/>
            <a:chOff x="5165167" y="656304"/>
            <a:chExt cx="3841017" cy="3831227"/>
          </a:xfrm>
        </p:grpSpPr>
        <p:grpSp>
          <p:nvGrpSpPr>
            <p:cNvPr id="758" name="Google Shape;758;p28"/>
            <p:cNvGrpSpPr/>
            <p:nvPr/>
          </p:nvGrpSpPr>
          <p:grpSpPr>
            <a:xfrm>
              <a:off x="5631673" y="1763897"/>
              <a:ext cx="2961645" cy="1992933"/>
              <a:chOff x="5311140" y="3874579"/>
              <a:chExt cx="2693384" cy="1812416"/>
            </a:xfrm>
          </p:grpSpPr>
          <p:grpSp>
            <p:nvGrpSpPr>
              <p:cNvPr id="759" name="Google Shape;759;p28"/>
              <p:cNvGrpSpPr/>
              <p:nvPr/>
            </p:nvGrpSpPr>
            <p:grpSpPr>
              <a:xfrm>
                <a:off x="6183439" y="5359431"/>
                <a:ext cx="948880" cy="327564"/>
                <a:chOff x="6183439" y="5359431"/>
                <a:chExt cx="948880" cy="327564"/>
              </a:xfrm>
            </p:grpSpPr>
            <p:sp>
              <p:nvSpPr>
                <p:cNvPr id="760" name="Google Shape;760;p28"/>
                <p:cNvSpPr/>
                <p:nvPr/>
              </p:nvSpPr>
              <p:spPr>
                <a:xfrm>
                  <a:off x="6459569" y="5359431"/>
                  <a:ext cx="396621" cy="29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621" h="291274" extrusionOk="0">
                      <a:moveTo>
                        <a:pt x="396621" y="0"/>
                      </a:moveTo>
                      <a:lnTo>
                        <a:pt x="396621" y="291274"/>
                      </a:lnTo>
                      <a:lnTo>
                        <a:pt x="0" y="291274"/>
                      </a:lnTo>
                      <a:lnTo>
                        <a:pt x="0" y="0"/>
                      </a:lnTo>
                      <a:lnTo>
                        <a:pt x="140304" y="0"/>
                      </a:lnTo>
                      <a:lnTo>
                        <a:pt x="140304" y="140017"/>
                      </a:lnTo>
                      <a:cubicBezTo>
                        <a:pt x="140304" y="171926"/>
                        <a:pt x="166402" y="198120"/>
                        <a:pt x="198311" y="198120"/>
                      </a:cubicBezTo>
                      <a:cubicBezTo>
                        <a:pt x="230220" y="198120"/>
                        <a:pt x="256413" y="171926"/>
                        <a:pt x="256413" y="140017"/>
                      </a:cubicBezTo>
                      <a:lnTo>
                        <a:pt x="256413" y="0"/>
                      </a:lnTo>
                      <a:lnTo>
                        <a:pt x="39662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28"/>
                <p:cNvSpPr/>
                <p:nvPr/>
              </p:nvSpPr>
              <p:spPr>
                <a:xfrm>
                  <a:off x="6459569" y="5359431"/>
                  <a:ext cx="140303" cy="5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03" h="59054" extrusionOk="0">
                      <a:moveTo>
                        <a:pt x="0" y="0"/>
                      </a:moveTo>
                      <a:lnTo>
                        <a:pt x="140304" y="0"/>
                      </a:lnTo>
                      <a:lnTo>
                        <a:pt x="140304" y="59055"/>
                      </a:lnTo>
                      <a:lnTo>
                        <a:pt x="0" y="428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28"/>
                <p:cNvSpPr/>
                <p:nvPr/>
              </p:nvSpPr>
              <p:spPr>
                <a:xfrm>
                  <a:off x="6715982" y="5359431"/>
                  <a:ext cx="140207" cy="88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07" h="88391" extrusionOk="0">
                      <a:moveTo>
                        <a:pt x="140208" y="0"/>
                      </a:moveTo>
                      <a:lnTo>
                        <a:pt x="140208" y="88392"/>
                      </a:lnTo>
                      <a:lnTo>
                        <a:pt x="0" y="72295"/>
                      </a:lnTo>
                      <a:lnTo>
                        <a:pt x="0" y="0"/>
                      </a:lnTo>
                      <a:lnTo>
                        <a:pt x="14020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28"/>
                <p:cNvSpPr/>
                <p:nvPr/>
              </p:nvSpPr>
              <p:spPr>
                <a:xfrm>
                  <a:off x="6183439" y="5647467"/>
                  <a:ext cx="948880" cy="39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880" h="39528" extrusionOk="0">
                      <a:moveTo>
                        <a:pt x="0" y="0"/>
                      </a:moveTo>
                      <a:lnTo>
                        <a:pt x="948880" y="0"/>
                      </a:lnTo>
                      <a:lnTo>
                        <a:pt x="948880" y="39529"/>
                      </a:lnTo>
                      <a:lnTo>
                        <a:pt x="0" y="3952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64" name="Google Shape;764;p28"/>
              <p:cNvSpPr/>
              <p:nvPr/>
            </p:nvSpPr>
            <p:spPr>
              <a:xfrm>
                <a:off x="5311140" y="3874579"/>
                <a:ext cx="2693384" cy="1517428"/>
              </a:xfrm>
              <a:custGeom>
                <a:avLst/>
                <a:gdLst/>
                <a:ahLst/>
                <a:cxnLst/>
                <a:rect l="l" t="t" r="r" b="b"/>
                <a:pathLst>
                  <a:path w="2693384" h="1517428" extrusionOk="0">
                    <a:moveTo>
                      <a:pt x="2693384" y="107442"/>
                    </a:moveTo>
                    <a:lnTo>
                      <a:pt x="2693384" y="1409890"/>
                    </a:lnTo>
                    <a:cubicBezTo>
                      <a:pt x="2693384" y="1469231"/>
                      <a:pt x="2645283" y="1517428"/>
                      <a:pt x="2585847" y="1517428"/>
                    </a:cubicBezTo>
                    <a:lnTo>
                      <a:pt x="107537" y="1517428"/>
                    </a:lnTo>
                    <a:cubicBezTo>
                      <a:pt x="48101" y="1517428"/>
                      <a:pt x="0" y="1469231"/>
                      <a:pt x="0" y="1409890"/>
                    </a:cubicBezTo>
                    <a:lnTo>
                      <a:pt x="0" y="107442"/>
                    </a:lnTo>
                    <a:cubicBezTo>
                      <a:pt x="0" y="48101"/>
                      <a:pt x="48101" y="0"/>
                      <a:pt x="107537" y="0"/>
                    </a:cubicBezTo>
                    <a:lnTo>
                      <a:pt x="2585847" y="0"/>
                    </a:lnTo>
                    <a:cubicBezTo>
                      <a:pt x="2645283" y="0"/>
                      <a:pt x="2693384" y="48101"/>
                      <a:pt x="2693384" y="1074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5311140" y="4009739"/>
                <a:ext cx="2693384" cy="1223295"/>
              </a:xfrm>
              <a:custGeom>
                <a:avLst/>
                <a:gdLst/>
                <a:ahLst/>
                <a:cxnLst/>
                <a:rect l="l" t="t" r="r" b="b"/>
                <a:pathLst>
                  <a:path w="2693384" h="1223295" extrusionOk="0">
                    <a:moveTo>
                      <a:pt x="0" y="0"/>
                    </a:moveTo>
                    <a:lnTo>
                      <a:pt x="2693384" y="0"/>
                    </a:lnTo>
                    <a:lnTo>
                      <a:pt x="2693384" y="1223296"/>
                    </a:lnTo>
                    <a:lnTo>
                      <a:pt x="0" y="12232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6619875" y="5273611"/>
                <a:ext cx="76009" cy="76009"/>
              </a:xfrm>
              <a:custGeom>
                <a:avLst/>
                <a:gdLst/>
                <a:ahLst/>
                <a:cxnLst/>
                <a:rect l="l" t="t" r="r" b="b"/>
                <a:pathLst>
                  <a:path w="76009" h="76009" extrusionOk="0">
                    <a:moveTo>
                      <a:pt x="76009" y="38005"/>
                    </a:moveTo>
                    <a:cubicBezTo>
                      <a:pt x="76009" y="58960"/>
                      <a:pt x="59055" y="76010"/>
                      <a:pt x="38005" y="76010"/>
                    </a:cubicBezTo>
                    <a:cubicBezTo>
                      <a:pt x="16955" y="76010"/>
                      <a:pt x="0" y="59055"/>
                      <a:pt x="0" y="38005"/>
                    </a:cubicBezTo>
                    <a:cubicBezTo>
                      <a:pt x="0" y="16954"/>
                      <a:pt x="16955" y="0"/>
                      <a:pt x="38005" y="0"/>
                    </a:cubicBezTo>
                    <a:cubicBezTo>
                      <a:pt x="59055" y="0"/>
                      <a:pt x="76009" y="16954"/>
                      <a:pt x="76009" y="3800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7" name="Google Shape;767;p28"/>
            <p:cNvGrpSpPr/>
            <p:nvPr/>
          </p:nvGrpSpPr>
          <p:grpSpPr>
            <a:xfrm>
              <a:off x="6285440" y="656304"/>
              <a:ext cx="1654423" cy="835905"/>
              <a:chOff x="5905690" y="2867310"/>
              <a:chExt cx="1504568" cy="760190"/>
            </a:xfrm>
          </p:grpSpPr>
          <p:sp>
            <p:nvSpPr>
              <p:cNvPr id="768" name="Google Shape;768;p28"/>
              <p:cNvSpPr/>
              <p:nvPr/>
            </p:nvSpPr>
            <p:spPr>
              <a:xfrm>
                <a:off x="5905690" y="2867310"/>
                <a:ext cx="1504568" cy="760190"/>
              </a:xfrm>
              <a:custGeom>
                <a:avLst/>
                <a:gdLst/>
                <a:ahLst/>
                <a:cxnLst/>
                <a:rect l="l" t="t" r="r" b="b"/>
                <a:pathLst>
                  <a:path w="1504568" h="760190" extrusionOk="0">
                    <a:moveTo>
                      <a:pt x="1504379" y="647414"/>
                    </a:moveTo>
                    <a:cubicBezTo>
                      <a:pt x="1504379" y="709708"/>
                      <a:pt x="1453896" y="760190"/>
                      <a:pt x="1391602" y="760190"/>
                    </a:cubicBezTo>
                    <a:lnTo>
                      <a:pt x="194881" y="760190"/>
                    </a:lnTo>
                    <a:cubicBezTo>
                      <a:pt x="87249" y="760190"/>
                      <a:pt x="0" y="672941"/>
                      <a:pt x="0" y="565309"/>
                    </a:cubicBezTo>
                    <a:cubicBezTo>
                      <a:pt x="0" y="457676"/>
                      <a:pt x="87249" y="370522"/>
                      <a:pt x="194881" y="370522"/>
                    </a:cubicBezTo>
                    <a:cubicBezTo>
                      <a:pt x="220027" y="370522"/>
                      <a:pt x="244126" y="375285"/>
                      <a:pt x="266223" y="383953"/>
                    </a:cubicBezTo>
                    <a:cubicBezTo>
                      <a:pt x="266223" y="382714"/>
                      <a:pt x="266223" y="381381"/>
                      <a:pt x="266223" y="380047"/>
                    </a:cubicBezTo>
                    <a:cubicBezTo>
                      <a:pt x="266223" y="240030"/>
                      <a:pt x="341947" y="117729"/>
                      <a:pt x="454628" y="51816"/>
                    </a:cubicBezTo>
                    <a:cubicBezTo>
                      <a:pt x="510921" y="18859"/>
                      <a:pt x="576453" y="0"/>
                      <a:pt x="646366" y="0"/>
                    </a:cubicBezTo>
                    <a:cubicBezTo>
                      <a:pt x="832009" y="0"/>
                      <a:pt x="986504" y="133064"/>
                      <a:pt x="1019747" y="309086"/>
                    </a:cubicBezTo>
                    <a:cubicBezTo>
                      <a:pt x="1054989" y="288893"/>
                      <a:pt x="1095851" y="277368"/>
                      <a:pt x="1139476" y="277368"/>
                    </a:cubicBezTo>
                    <a:cubicBezTo>
                      <a:pt x="1272731" y="277368"/>
                      <a:pt x="1380839" y="385477"/>
                      <a:pt x="1380839" y="518731"/>
                    </a:cubicBezTo>
                    <a:cubicBezTo>
                      <a:pt x="1380839" y="524256"/>
                      <a:pt x="1380648" y="529685"/>
                      <a:pt x="1380268" y="535114"/>
                    </a:cubicBezTo>
                    <a:cubicBezTo>
                      <a:pt x="1384078" y="534734"/>
                      <a:pt x="1387887" y="534543"/>
                      <a:pt x="1391793" y="534543"/>
                    </a:cubicBezTo>
                    <a:cubicBezTo>
                      <a:pt x="1454086" y="534543"/>
                      <a:pt x="1504569" y="585026"/>
                      <a:pt x="1504569" y="6473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8"/>
              <p:cNvSpPr/>
              <p:nvPr/>
            </p:nvSpPr>
            <p:spPr>
              <a:xfrm>
                <a:off x="5905690" y="2918364"/>
                <a:ext cx="922591" cy="709136"/>
              </a:xfrm>
              <a:custGeom>
                <a:avLst/>
                <a:gdLst/>
                <a:ahLst/>
                <a:cxnLst/>
                <a:rect l="l" t="t" r="r" b="b"/>
                <a:pathLst>
                  <a:path w="922591" h="709136" extrusionOk="0">
                    <a:moveTo>
                      <a:pt x="922305" y="709136"/>
                    </a:moveTo>
                    <a:lnTo>
                      <a:pt x="194881" y="709136"/>
                    </a:lnTo>
                    <a:cubicBezTo>
                      <a:pt x="87249" y="709136"/>
                      <a:pt x="0" y="621887"/>
                      <a:pt x="0" y="514255"/>
                    </a:cubicBezTo>
                    <a:cubicBezTo>
                      <a:pt x="0" y="406622"/>
                      <a:pt x="87249" y="319468"/>
                      <a:pt x="194881" y="319468"/>
                    </a:cubicBezTo>
                    <a:cubicBezTo>
                      <a:pt x="220027" y="319468"/>
                      <a:pt x="244126" y="324231"/>
                      <a:pt x="266223" y="332899"/>
                    </a:cubicBezTo>
                    <a:cubicBezTo>
                      <a:pt x="266223" y="331660"/>
                      <a:pt x="266223" y="330327"/>
                      <a:pt x="266223" y="328993"/>
                    </a:cubicBezTo>
                    <a:cubicBezTo>
                      <a:pt x="266223" y="188976"/>
                      <a:pt x="341947" y="66675"/>
                      <a:pt x="454628" y="762"/>
                    </a:cubicBezTo>
                    <a:cubicBezTo>
                      <a:pt x="515683" y="-2286"/>
                      <a:pt x="577024" y="3429"/>
                      <a:pt x="633984" y="24860"/>
                    </a:cubicBezTo>
                    <a:cubicBezTo>
                      <a:pt x="707803" y="52768"/>
                      <a:pt x="773239" y="110109"/>
                      <a:pt x="797052" y="185261"/>
                    </a:cubicBezTo>
                    <a:cubicBezTo>
                      <a:pt x="820864" y="260509"/>
                      <a:pt x="795433" y="352425"/>
                      <a:pt x="728472" y="394144"/>
                    </a:cubicBezTo>
                    <a:cubicBezTo>
                      <a:pt x="769334" y="388430"/>
                      <a:pt x="808863" y="395002"/>
                      <a:pt x="844010" y="416433"/>
                    </a:cubicBezTo>
                    <a:cubicBezTo>
                      <a:pt x="879157" y="437864"/>
                      <a:pt x="902970" y="481298"/>
                      <a:pt x="892302" y="521113"/>
                    </a:cubicBezTo>
                    <a:cubicBezTo>
                      <a:pt x="885730" y="545782"/>
                      <a:pt x="867156" y="565975"/>
                      <a:pt x="845629" y="579787"/>
                    </a:cubicBezTo>
                    <a:cubicBezTo>
                      <a:pt x="824769" y="593217"/>
                      <a:pt x="801148" y="601408"/>
                      <a:pt x="777621" y="609314"/>
                    </a:cubicBezTo>
                    <a:cubicBezTo>
                      <a:pt x="788479" y="605790"/>
                      <a:pt x="793623" y="605790"/>
                      <a:pt x="805910" y="605314"/>
                    </a:cubicBezTo>
                    <a:cubicBezTo>
                      <a:pt x="819055" y="604742"/>
                      <a:pt x="832961" y="608457"/>
                      <a:pt x="842010" y="618077"/>
                    </a:cubicBezTo>
                    <a:cubicBezTo>
                      <a:pt x="851059" y="627698"/>
                      <a:pt x="853440" y="643890"/>
                      <a:pt x="845153" y="654082"/>
                    </a:cubicBezTo>
                    <a:cubicBezTo>
                      <a:pt x="859727" y="639699"/>
                      <a:pt x="881919" y="651510"/>
                      <a:pt x="897541" y="664845"/>
                    </a:cubicBezTo>
                    <a:cubicBezTo>
                      <a:pt x="910971" y="676180"/>
                      <a:pt x="919067" y="691991"/>
                      <a:pt x="922591" y="7091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0" name="Google Shape;770;p28"/>
            <p:cNvGrpSpPr/>
            <p:nvPr/>
          </p:nvGrpSpPr>
          <p:grpSpPr>
            <a:xfrm>
              <a:off x="8276803" y="1327941"/>
              <a:ext cx="387944" cy="273258"/>
              <a:chOff x="7716678" y="3270218"/>
              <a:chExt cx="352805" cy="248507"/>
            </a:xfrm>
          </p:grpSpPr>
          <p:sp>
            <p:nvSpPr>
              <p:cNvPr id="771" name="Google Shape;771;p28"/>
              <p:cNvSpPr/>
              <p:nvPr/>
            </p:nvSpPr>
            <p:spPr>
              <a:xfrm>
                <a:off x="7716678" y="3270218"/>
                <a:ext cx="352805" cy="248507"/>
              </a:xfrm>
              <a:custGeom>
                <a:avLst/>
                <a:gdLst/>
                <a:ahLst/>
                <a:cxnLst/>
                <a:rect l="l" t="t" r="r" b="b"/>
                <a:pathLst>
                  <a:path w="352805" h="248507" extrusionOk="0">
                    <a:moveTo>
                      <a:pt x="261938" y="0"/>
                    </a:moveTo>
                    <a:lnTo>
                      <a:pt x="90868" y="0"/>
                    </a:lnTo>
                    <a:cubicBezTo>
                      <a:pt x="40862" y="0"/>
                      <a:pt x="0" y="40862"/>
                      <a:pt x="0" y="90869"/>
                    </a:cubicBezTo>
                    <a:cubicBezTo>
                      <a:pt x="0" y="140875"/>
                      <a:pt x="38100" y="178879"/>
                      <a:pt x="85725" y="181642"/>
                    </a:cubicBezTo>
                    <a:lnTo>
                      <a:pt x="29527" y="248508"/>
                    </a:lnTo>
                    <a:lnTo>
                      <a:pt x="135445" y="181833"/>
                    </a:lnTo>
                    <a:lnTo>
                      <a:pt x="261938" y="181833"/>
                    </a:lnTo>
                    <a:cubicBezTo>
                      <a:pt x="311944" y="181833"/>
                      <a:pt x="352806" y="140970"/>
                      <a:pt x="352806" y="90964"/>
                    </a:cubicBezTo>
                    <a:cubicBezTo>
                      <a:pt x="352806" y="40958"/>
                      <a:pt x="311944" y="95"/>
                      <a:pt x="261938" y="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28"/>
              <p:cNvSpPr/>
              <p:nvPr/>
            </p:nvSpPr>
            <p:spPr>
              <a:xfrm>
                <a:off x="7783353" y="3331749"/>
                <a:ext cx="219455" cy="59054"/>
              </a:xfrm>
              <a:custGeom>
                <a:avLst/>
                <a:gdLst/>
                <a:ahLst/>
                <a:cxnLst/>
                <a:rect l="l" t="t" r="r" b="b"/>
                <a:pathLst>
                  <a:path w="219455" h="59054" extrusionOk="0">
                    <a:moveTo>
                      <a:pt x="29527" y="0"/>
                    </a:moveTo>
                    <a:cubicBezTo>
                      <a:pt x="13239" y="0"/>
                      <a:pt x="0" y="13240"/>
                      <a:pt x="0" y="29528"/>
                    </a:cubicBezTo>
                    <a:cubicBezTo>
                      <a:pt x="0" y="45815"/>
                      <a:pt x="13239" y="59055"/>
                      <a:pt x="29527" y="59055"/>
                    </a:cubicBezTo>
                    <a:cubicBezTo>
                      <a:pt x="45815" y="59055"/>
                      <a:pt x="59055" y="45815"/>
                      <a:pt x="59055" y="29528"/>
                    </a:cubicBezTo>
                    <a:cubicBezTo>
                      <a:pt x="59055" y="13240"/>
                      <a:pt x="45815" y="0"/>
                      <a:pt x="29527" y="0"/>
                    </a:cubicBezTo>
                    <a:close/>
                    <a:moveTo>
                      <a:pt x="109728" y="0"/>
                    </a:moveTo>
                    <a:cubicBezTo>
                      <a:pt x="93440" y="0"/>
                      <a:pt x="80200" y="13240"/>
                      <a:pt x="80200" y="29528"/>
                    </a:cubicBezTo>
                    <a:cubicBezTo>
                      <a:pt x="80200" y="45815"/>
                      <a:pt x="93440" y="59055"/>
                      <a:pt x="109728" y="59055"/>
                    </a:cubicBezTo>
                    <a:cubicBezTo>
                      <a:pt x="126016" y="59055"/>
                      <a:pt x="139255" y="45815"/>
                      <a:pt x="139255" y="29528"/>
                    </a:cubicBezTo>
                    <a:cubicBezTo>
                      <a:pt x="139255" y="13240"/>
                      <a:pt x="126016" y="0"/>
                      <a:pt x="109728" y="0"/>
                    </a:cubicBezTo>
                    <a:close/>
                    <a:moveTo>
                      <a:pt x="189929" y="0"/>
                    </a:moveTo>
                    <a:cubicBezTo>
                      <a:pt x="173641" y="0"/>
                      <a:pt x="160401" y="13240"/>
                      <a:pt x="160401" y="29528"/>
                    </a:cubicBezTo>
                    <a:cubicBezTo>
                      <a:pt x="160401" y="45815"/>
                      <a:pt x="173641" y="59055"/>
                      <a:pt x="189929" y="59055"/>
                    </a:cubicBezTo>
                    <a:cubicBezTo>
                      <a:pt x="206216" y="59055"/>
                      <a:pt x="219456" y="45815"/>
                      <a:pt x="219456" y="29528"/>
                    </a:cubicBezTo>
                    <a:cubicBezTo>
                      <a:pt x="219456" y="13240"/>
                      <a:pt x="206216" y="0"/>
                      <a:pt x="1899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3" name="Google Shape;773;p28"/>
            <p:cNvSpPr/>
            <p:nvPr/>
          </p:nvSpPr>
          <p:spPr>
            <a:xfrm>
              <a:off x="7148815" y="1542896"/>
              <a:ext cx="10501" cy="432759"/>
            </a:xfrm>
            <a:custGeom>
              <a:avLst/>
              <a:gdLst/>
              <a:ahLst/>
              <a:cxnLst/>
              <a:rect l="l" t="t" r="r" b="b"/>
              <a:pathLst>
                <a:path w="9525" h="392525" extrusionOk="0">
                  <a:moveTo>
                    <a:pt x="0" y="0"/>
                  </a:moveTo>
                  <a:lnTo>
                    <a:pt x="0" y="392525"/>
                  </a:lnTo>
                </a:path>
              </a:pathLst>
            </a:custGeom>
            <a:noFill/>
            <a:ln w="29900" cap="rnd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4" name="Google Shape;774;p28"/>
            <p:cNvGrpSpPr/>
            <p:nvPr/>
          </p:nvGrpSpPr>
          <p:grpSpPr>
            <a:xfrm>
              <a:off x="5483130" y="2415465"/>
              <a:ext cx="27232" cy="532378"/>
              <a:chOff x="3534917" y="4467129"/>
              <a:chExt cx="24765" cy="484156"/>
            </a:xfrm>
          </p:grpSpPr>
          <p:sp>
            <p:nvSpPr>
              <p:cNvPr id="775" name="Google Shape;775;p28"/>
              <p:cNvSpPr/>
              <p:nvPr/>
            </p:nvSpPr>
            <p:spPr>
              <a:xfrm>
                <a:off x="3547300" y="4478845"/>
                <a:ext cx="9525" cy="46072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60724" extrusionOk="0">
                    <a:moveTo>
                      <a:pt x="0" y="460724"/>
                    </a:moveTo>
                    <a:lnTo>
                      <a:pt x="0" y="0"/>
                    </a:lnTo>
                  </a:path>
                </a:pathLst>
              </a:custGeom>
              <a:noFill/>
              <a:ln w="10950" cap="flat" cmpd="sng">
                <a:solidFill>
                  <a:schemeClr val="accent4"/>
                </a:solidFill>
                <a:prstDash val="dashDot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8"/>
              <p:cNvSpPr/>
              <p:nvPr/>
            </p:nvSpPr>
            <p:spPr>
              <a:xfrm>
                <a:off x="3534917" y="4926520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24765" extrusionOk="0">
                    <a:moveTo>
                      <a:pt x="24765" y="12382"/>
                    </a:moveTo>
                    <a:cubicBezTo>
                      <a:pt x="24765" y="19240"/>
                      <a:pt x="19241" y="24765"/>
                      <a:pt x="12383" y="24765"/>
                    </a:cubicBezTo>
                    <a:cubicBezTo>
                      <a:pt x="5525" y="24765"/>
                      <a:pt x="0" y="19240"/>
                      <a:pt x="0" y="12382"/>
                    </a:cubicBezTo>
                    <a:cubicBezTo>
                      <a:pt x="0" y="5524"/>
                      <a:pt x="5525" y="0"/>
                      <a:pt x="12383" y="0"/>
                    </a:cubicBezTo>
                    <a:cubicBezTo>
                      <a:pt x="19241" y="0"/>
                      <a:pt x="24765" y="5524"/>
                      <a:pt x="24765" y="12382"/>
                    </a:cubicBezTo>
                    <a:close/>
                  </a:path>
                </a:pathLst>
              </a:custGeom>
              <a:solidFill>
                <a:srgbClr val="6F708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28"/>
              <p:cNvSpPr/>
              <p:nvPr/>
            </p:nvSpPr>
            <p:spPr>
              <a:xfrm>
                <a:off x="3534917" y="4467129"/>
                <a:ext cx="2476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24765" extrusionOk="0">
                    <a:moveTo>
                      <a:pt x="24765" y="12383"/>
                    </a:moveTo>
                    <a:cubicBezTo>
                      <a:pt x="24765" y="5525"/>
                      <a:pt x="19241" y="0"/>
                      <a:pt x="12383" y="0"/>
                    </a:cubicBezTo>
                    <a:cubicBezTo>
                      <a:pt x="5525" y="0"/>
                      <a:pt x="0" y="5525"/>
                      <a:pt x="0" y="12383"/>
                    </a:cubicBezTo>
                    <a:cubicBezTo>
                      <a:pt x="0" y="19241"/>
                      <a:pt x="5525" y="24765"/>
                      <a:pt x="12383" y="24765"/>
                    </a:cubicBezTo>
                    <a:cubicBezTo>
                      <a:pt x="19241" y="24765"/>
                      <a:pt x="24765" y="19241"/>
                      <a:pt x="24765" y="12383"/>
                    </a:cubicBezTo>
                    <a:close/>
                  </a:path>
                </a:pathLst>
              </a:custGeom>
              <a:solidFill>
                <a:srgbClr val="6F708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28"/>
            <p:cNvGrpSpPr/>
            <p:nvPr/>
          </p:nvGrpSpPr>
          <p:grpSpPr>
            <a:xfrm>
              <a:off x="5643247" y="2277185"/>
              <a:ext cx="749418" cy="303868"/>
              <a:chOff x="3680531" y="4341375"/>
              <a:chExt cx="681537" cy="276344"/>
            </a:xfrm>
          </p:grpSpPr>
          <p:sp>
            <p:nvSpPr>
              <p:cNvPr id="779" name="Google Shape;779;p28"/>
              <p:cNvSpPr/>
              <p:nvPr/>
            </p:nvSpPr>
            <p:spPr>
              <a:xfrm>
                <a:off x="3692461" y="4353401"/>
                <a:ext cx="657796" cy="251936"/>
              </a:xfrm>
              <a:custGeom>
                <a:avLst/>
                <a:gdLst/>
                <a:ahLst/>
                <a:cxnLst/>
                <a:rect l="l" t="t" r="r" b="b"/>
                <a:pathLst>
                  <a:path w="657796" h="251936" extrusionOk="0">
                    <a:moveTo>
                      <a:pt x="0" y="0"/>
                    </a:moveTo>
                    <a:lnTo>
                      <a:pt x="217075" y="217075"/>
                    </a:lnTo>
                    <a:cubicBezTo>
                      <a:pt x="239363" y="239363"/>
                      <a:pt x="269653" y="251936"/>
                      <a:pt x="301180" y="251936"/>
                    </a:cubicBezTo>
                    <a:lnTo>
                      <a:pt x="657797" y="251936"/>
                    </a:lnTo>
                  </a:path>
                </a:pathLst>
              </a:custGeom>
              <a:noFill/>
              <a:ln w="10950" cap="flat" cmpd="sng">
                <a:solidFill>
                  <a:schemeClr val="accent4"/>
                </a:solidFill>
                <a:prstDash val="dashDot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28"/>
              <p:cNvSpPr/>
              <p:nvPr/>
            </p:nvSpPr>
            <p:spPr>
              <a:xfrm>
                <a:off x="3680531" y="4341375"/>
                <a:ext cx="24812" cy="24812"/>
              </a:xfrm>
              <a:custGeom>
                <a:avLst/>
                <a:gdLst/>
                <a:ahLst/>
                <a:cxnLst/>
                <a:rect l="l" t="t" r="r" b="b"/>
                <a:pathLst>
                  <a:path w="24812" h="24812" extrusionOk="0">
                    <a:moveTo>
                      <a:pt x="3643" y="21169"/>
                    </a:moveTo>
                    <a:cubicBezTo>
                      <a:pt x="-1214" y="16312"/>
                      <a:pt x="-1214" y="8501"/>
                      <a:pt x="3643" y="3643"/>
                    </a:cubicBezTo>
                    <a:cubicBezTo>
                      <a:pt x="8501" y="-1214"/>
                      <a:pt x="16312" y="-1214"/>
                      <a:pt x="21169" y="3643"/>
                    </a:cubicBezTo>
                    <a:cubicBezTo>
                      <a:pt x="26027" y="8501"/>
                      <a:pt x="26027" y="16312"/>
                      <a:pt x="21169" y="21169"/>
                    </a:cubicBezTo>
                    <a:cubicBezTo>
                      <a:pt x="16312" y="26027"/>
                      <a:pt x="8501" y="26027"/>
                      <a:pt x="3643" y="21169"/>
                    </a:cubicBezTo>
                    <a:close/>
                  </a:path>
                </a:pathLst>
              </a:custGeom>
              <a:solidFill>
                <a:srgbClr val="6F708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28"/>
              <p:cNvSpPr/>
              <p:nvPr/>
            </p:nvSpPr>
            <p:spPr>
              <a:xfrm>
                <a:off x="4337303" y="4592955"/>
                <a:ext cx="24765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24765" h="24764" extrusionOk="0">
                    <a:moveTo>
                      <a:pt x="12383" y="24765"/>
                    </a:moveTo>
                    <a:cubicBezTo>
                      <a:pt x="19241" y="24765"/>
                      <a:pt x="24765" y="19240"/>
                      <a:pt x="24765" y="12382"/>
                    </a:cubicBezTo>
                    <a:cubicBezTo>
                      <a:pt x="24765" y="5524"/>
                      <a:pt x="19241" y="0"/>
                      <a:pt x="12383" y="0"/>
                    </a:cubicBezTo>
                    <a:cubicBezTo>
                      <a:pt x="5525" y="0"/>
                      <a:pt x="0" y="5524"/>
                      <a:pt x="0" y="12382"/>
                    </a:cubicBezTo>
                    <a:cubicBezTo>
                      <a:pt x="0" y="19240"/>
                      <a:pt x="5525" y="24765"/>
                      <a:pt x="12383" y="24765"/>
                    </a:cubicBezTo>
                    <a:close/>
                  </a:path>
                </a:pathLst>
              </a:custGeom>
              <a:solidFill>
                <a:srgbClr val="6F7082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2" name="Google Shape;782;p28"/>
            <p:cNvGrpSpPr/>
            <p:nvPr/>
          </p:nvGrpSpPr>
          <p:grpSpPr>
            <a:xfrm>
              <a:off x="8163164" y="4027994"/>
              <a:ext cx="202142" cy="355685"/>
              <a:chOff x="7613332" y="5933598"/>
              <a:chExt cx="183832" cy="323468"/>
            </a:xfrm>
          </p:grpSpPr>
          <p:sp>
            <p:nvSpPr>
              <p:cNvPr id="783" name="Google Shape;783;p28"/>
              <p:cNvSpPr/>
              <p:nvPr/>
            </p:nvSpPr>
            <p:spPr>
              <a:xfrm>
                <a:off x="7613332" y="5933598"/>
                <a:ext cx="183832" cy="323468"/>
              </a:xfrm>
              <a:custGeom>
                <a:avLst/>
                <a:gdLst/>
                <a:ahLst/>
                <a:cxnLst/>
                <a:rect l="l" t="t" r="r" b="b"/>
                <a:pathLst>
                  <a:path w="183832" h="323468" extrusionOk="0">
                    <a:moveTo>
                      <a:pt x="91916" y="323469"/>
                    </a:moveTo>
                    <a:lnTo>
                      <a:pt x="91916" y="323469"/>
                    </a:lnTo>
                    <a:cubicBezTo>
                      <a:pt x="41339" y="323469"/>
                      <a:pt x="0" y="282130"/>
                      <a:pt x="0" y="231553"/>
                    </a:cubicBezTo>
                    <a:lnTo>
                      <a:pt x="0" y="91916"/>
                    </a:lnTo>
                    <a:cubicBezTo>
                      <a:pt x="0" y="41338"/>
                      <a:pt x="41339" y="0"/>
                      <a:pt x="91916" y="0"/>
                    </a:cubicBezTo>
                    <a:lnTo>
                      <a:pt x="91916" y="0"/>
                    </a:lnTo>
                    <a:cubicBezTo>
                      <a:pt x="142494" y="0"/>
                      <a:pt x="183832" y="41338"/>
                      <a:pt x="183832" y="91916"/>
                    </a:cubicBezTo>
                    <a:lnTo>
                      <a:pt x="183832" y="231553"/>
                    </a:lnTo>
                    <a:cubicBezTo>
                      <a:pt x="183832" y="282130"/>
                      <a:pt x="142494" y="323469"/>
                      <a:pt x="91916" y="32346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8"/>
              <p:cNvSpPr/>
              <p:nvPr/>
            </p:nvSpPr>
            <p:spPr>
              <a:xfrm>
                <a:off x="7699533" y="5961602"/>
                <a:ext cx="11430" cy="54101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54101" extrusionOk="0">
                    <a:moveTo>
                      <a:pt x="5715" y="54102"/>
                    </a:moveTo>
                    <a:lnTo>
                      <a:pt x="5715" y="54102"/>
                    </a:lnTo>
                    <a:cubicBezTo>
                      <a:pt x="2572" y="54102"/>
                      <a:pt x="0" y="51530"/>
                      <a:pt x="0" y="48387"/>
                    </a:cubicBezTo>
                    <a:lnTo>
                      <a:pt x="0" y="5715"/>
                    </a:lnTo>
                    <a:cubicBezTo>
                      <a:pt x="0" y="2571"/>
                      <a:pt x="2572" y="0"/>
                      <a:pt x="5715" y="0"/>
                    </a:cubicBezTo>
                    <a:lnTo>
                      <a:pt x="5715" y="0"/>
                    </a:lnTo>
                    <a:cubicBezTo>
                      <a:pt x="8859" y="0"/>
                      <a:pt x="11430" y="2571"/>
                      <a:pt x="11430" y="5715"/>
                    </a:cubicBezTo>
                    <a:lnTo>
                      <a:pt x="11430" y="48387"/>
                    </a:lnTo>
                    <a:cubicBezTo>
                      <a:pt x="11430" y="51530"/>
                      <a:pt x="8859" y="54102"/>
                      <a:pt x="5715" y="541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5" name="Google Shape;785;p28"/>
            <p:cNvGrpSpPr/>
            <p:nvPr/>
          </p:nvGrpSpPr>
          <p:grpSpPr>
            <a:xfrm>
              <a:off x="6427831" y="3923439"/>
              <a:ext cx="1533857" cy="564092"/>
              <a:chOff x="6546554" y="3679108"/>
              <a:chExt cx="1256642" cy="462143"/>
            </a:xfrm>
          </p:grpSpPr>
          <p:sp>
            <p:nvSpPr>
              <p:cNvPr id="786" name="Google Shape;786;p28"/>
              <p:cNvSpPr/>
              <p:nvPr/>
            </p:nvSpPr>
            <p:spPr>
              <a:xfrm>
                <a:off x="6546554" y="3679108"/>
                <a:ext cx="1256642" cy="462143"/>
              </a:xfrm>
              <a:custGeom>
                <a:avLst/>
                <a:gdLst/>
                <a:ahLst/>
                <a:cxnLst/>
                <a:rect l="l" t="t" r="r" b="b"/>
                <a:pathLst>
                  <a:path w="1396269" h="513492" extrusionOk="0">
                    <a:moveTo>
                      <a:pt x="1334738" y="0"/>
                    </a:moveTo>
                    <a:cubicBezTo>
                      <a:pt x="1368721" y="0"/>
                      <a:pt x="1396270" y="27548"/>
                      <a:pt x="1396270" y="61531"/>
                    </a:cubicBezTo>
                    <a:lnTo>
                      <a:pt x="1396270" y="451961"/>
                    </a:lnTo>
                    <a:cubicBezTo>
                      <a:pt x="1396270" y="485944"/>
                      <a:pt x="1368722" y="513493"/>
                      <a:pt x="1334738" y="513493"/>
                    </a:cubicBezTo>
                    <a:lnTo>
                      <a:pt x="61532" y="513493"/>
                    </a:lnTo>
                    <a:cubicBezTo>
                      <a:pt x="27549" y="513493"/>
                      <a:pt x="0" y="485944"/>
                      <a:pt x="0" y="451961"/>
                    </a:cubicBezTo>
                    <a:lnTo>
                      <a:pt x="0" y="61531"/>
                    </a:lnTo>
                    <a:cubicBezTo>
                      <a:pt x="0" y="27549"/>
                      <a:pt x="27548" y="0"/>
                      <a:pt x="615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28"/>
              <p:cNvSpPr/>
              <p:nvPr/>
            </p:nvSpPr>
            <p:spPr>
              <a:xfrm>
                <a:off x="6661108" y="3712144"/>
                <a:ext cx="69522" cy="69522"/>
              </a:xfrm>
              <a:custGeom>
                <a:avLst/>
                <a:gdLst/>
                <a:ahLst/>
                <a:cxnLst/>
                <a:rect l="l" t="t" r="r" b="b"/>
                <a:pathLst>
                  <a:path w="77247" h="77247" extrusionOk="0">
                    <a:moveTo>
                      <a:pt x="0" y="0"/>
                    </a:moveTo>
                    <a:lnTo>
                      <a:pt x="77248" y="0"/>
                    </a:lnTo>
                    <a:lnTo>
                      <a:pt x="77248" y="77248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88" name="Google Shape;788;p28"/>
              <p:cNvGrpSpPr/>
              <p:nvPr/>
            </p:nvGrpSpPr>
            <p:grpSpPr>
              <a:xfrm>
                <a:off x="6805960" y="3712311"/>
                <a:ext cx="391811" cy="69592"/>
                <a:chOff x="6322885" y="5875210"/>
                <a:chExt cx="434911" cy="77247"/>
              </a:xfrm>
            </p:grpSpPr>
            <p:sp>
              <p:nvSpPr>
                <p:cNvPr id="789" name="Google Shape;789;p28"/>
                <p:cNvSpPr/>
                <p:nvPr/>
              </p:nvSpPr>
              <p:spPr>
                <a:xfrm>
                  <a:off x="6322885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8" y="0"/>
                      </a:lnTo>
                      <a:lnTo>
                        <a:pt x="77248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28"/>
                <p:cNvSpPr/>
                <p:nvPr/>
              </p:nvSpPr>
              <p:spPr>
                <a:xfrm>
                  <a:off x="6412325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8" y="0"/>
                      </a:lnTo>
                      <a:lnTo>
                        <a:pt x="77248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28"/>
                <p:cNvSpPr/>
                <p:nvPr/>
              </p:nvSpPr>
              <p:spPr>
                <a:xfrm>
                  <a:off x="6501765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7" y="0"/>
                      </a:lnTo>
                      <a:lnTo>
                        <a:pt x="77247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28"/>
                <p:cNvSpPr/>
                <p:nvPr/>
              </p:nvSpPr>
              <p:spPr>
                <a:xfrm>
                  <a:off x="6591109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7" y="0"/>
                      </a:lnTo>
                      <a:lnTo>
                        <a:pt x="77247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28"/>
                <p:cNvSpPr/>
                <p:nvPr/>
              </p:nvSpPr>
              <p:spPr>
                <a:xfrm>
                  <a:off x="6680549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8" y="0"/>
                      </a:lnTo>
                      <a:lnTo>
                        <a:pt x="77248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4" name="Google Shape;794;p28"/>
              <p:cNvGrpSpPr/>
              <p:nvPr/>
            </p:nvGrpSpPr>
            <p:grpSpPr>
              <a:xfrm>
                <a:off x="7285642" y="3712311"/>
                <a:ext cx="391897" cy="69592"/>
                <a:chOff x="6855333" y="5875210"/>
                <a:chExt cx="435006" cy="77247"/>
              </a:xfrm>
            </p:grpSpPr>
            <p:sp>
              <p:nvSpPr>
                <p:cNvPr id="795" name="Google Shape;795;p28"/>
                <p:cNvSpPr/>
                <p:nvPr/>
              </p:nvSpPr>
              <p:spPr>
                <a:xfrm>
                  <a:off x="6855333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7" y="0"/>
                      </a:lnTo>
                      <a:lnTo>
                        <a:pt x="77247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28"/>
                <p:cNvSpPr/>
                <p:nvPr/>
              </p:nvSpPr>
              <p:spPr>
                <a:xfrm>
                  <a:off x="6944772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7" y="0"/>
                      </a:lnTo>
                      <a:lnTo>
                        <a:pt x="77247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28"/>
                <p:cNvSpPr/>
                <p:nvPr/>
              </p:nvSpPr>
              <p:spPr>
                <a:xfrm>
                  <a:off x="7034212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8" y="0"/>
                      </a:lnTo>
                      <a:lnTo>
                        <a:pt x="77248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28"/>
                <p:cNvSpPr/>
                <p:nvPr/>
              </p:nvSpPr>
              <p:spPr>
                <a:xfrm>
                  <a:off x="7123652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8" y="0"/>
                      </a:lnTo>
                      <a:lnTo>
                        <a:pt x="77248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28"/>
                <p:cNvSpPr/>
                <p:nvPr/>
              </p:nvSpPr>
              <p:spPr>
                <a:xfrm>
                  <a:off x="7213092" y="5875210"/>
                  <a:ext cx="77247" cy="77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247" h="77247" extrusionOk="0">
                      <a:moveTo>
                        <a:pt x="0" y="0"/>
                      </a:moveTo>
                      <a:lnTo>
                        <a:pt x="77248" y="0"/>
                      </a:lnTo>
                      <a:lnTo>
                        <a:pt x="77248" y="77248"/>
                      </a:lnTo>
                      <a:lnTo>
                        <a:pt x="0" y="77248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0" name="Google Shape;800;p28"/>
              <p:cNvGrpSpPr/>
              <p:nvPr/>
            </p:nvGrpSpPr>
            <p:grpSpPr>
              <a:xfrm>
                <a:off x="6577103" y="3819746"/>
                <a:ext cx="1198690" cy="70794"/>
                <a:chOff x="6068853" y="5994463"/>
                <a:chExt cx="1330547" cy="78581"/>
              </a:xfrm>
            </p:grpSpPr>
            <p:sp>
              <p:nvSpPr>
                <p:cNvPr id="801" name="Google Shape;801;p28"/>
                <p:cNvSpPr/>
                <p:nvPr/>
              </p:nvSpPr>
              <p:spPr>
                <a:xfrm>
                  <a:off x="6068853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28"/>
                <p:cNvSpPr/>
                <p:nvPr/>
              </p:nvSpPr>
              <p:spPr>
                <a:xfrm>
                  <a:off x="6173152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28"/>
                <p:cNvSpPr/>
                <p:nvPr/>
              </p:nvSpPr>
              <p:spPr>
                <a:xfrm>
                  <a:off x="6277451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28"/>
                <p:cNvSpPr/>
                <p:nvPr/>
              </p:nvSpPr>
              <p:spPr>
                <a:xfrm>
                  <a:off x="6381845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28"/>
                <p:cNvSpPr/>
                <p:nvPr/>
              </p:nvSpPr>
              <p:spPr>
                <a:xfrm>
                  <a:off x="6486144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28"/>
                <p:cNvSpPr/>
                <p:nvPr/>
              </p:nvSpPr>
              <p:spPr>
                <a:xfrm>
                  <a:off x="6590442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28"/>
                <p:cNvSpPr/>
                <p:nvPr/>
              </p:nvSpPr>
              <p:spPr>
                <a:xfrm>
                  <a:off x="6694836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28"/>
                <p:cNvSpPr/>
                <p:nvPr/>
              </p:nvSpPr>
              <p:spPr>
                <a:xfrm>
                  <a:off x="6799135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28"/>
                <p:cNvSpPr/>
                <p:nvPr/>
              </p:nvSpPr>
              <p:spPr>
                <a:xfrm>
                  <a:off x="6903434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28"/>
                <p:cNvSpPr/>
                <p:nvPr/>
              </p:nvSpPr>
              <p:spPr>
                <a:xfrm>
                  <a:off x="7007828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28"/>
                <p:cNvSpPr/>
                <p:nvPr/>
              </p:nvSpPr>
              <p:spPr>
                <a:xfrm>
                  <a:off x="7112126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28"/>
                <p:cNvSpPr/>
                <p:nvPr/>
              </p:nvSpPr>
              <p:spPr>
                <a:xfrm>
                  <a:off x="7216425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28"/>
                <p:cNvSpPr/>
                <p:nvPr/>
              </p:nvSpPr>
              <p:spPr>
                <a:xfrm>
                  <a:off x="7320819" y="5994463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2" y="0"/>
                      </a:lnTo>
                      <a:lnTo>
                        <a:pt x="78582" y="78582"/>
                      </a:lnTo>
                      <a:lnTo>
                        <a:pt x="0" y="7858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4" name="Google Shape;814;p28"/>
              <p:cNvGrpSpPr/>
              <p:nvPr/>
            </p:nvGrpSpPr>
            <p:grpSpPr>
              <a:xfrm>
                <a:off x="6577103" y="3995572"/>
                <a:ext cx="1198690" cy="70794"/>
                <a:chOff x="6068853" y="6189630"/>
                <a:chExt cx="1330547" cy="78581"/>
              </a:xfrm>
            </p:grpSpPr>
            <p:sp>
              <p:nvSpPr>
                <p:cNvPr id="815" name="Google Shape;815;p28"/>
                <p:cNvSpPr/>
                <p:nvPr/>
              </p:nvSpPr>
              <p:spPr>
                <a:xfrm>
                  <a:off x="6068853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28"/>
                <p:cNvSpPr/>
                <p:nvPr/>
              </p:nvSpPr>
              <p:spPr>
                <a:xfrm>
                  <a:off x="6173152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28"/>
                <p:cNvSpPr/>
                <p:nvPr/>
              </p:nvSpPr>
              <p:spPr>
                <a:xfrm>
                  <a:off x="6277451" y="6189630"/>
                  <a:ext cx="497300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300" h="78581" extrusionOk="0">
                      <a:moveTo>
                        <a:pt x="0" y="0"/>
                      </a:moveTo>
                      <a:lnTo>
                        <a:pt x="497300" y="0"/>
                      </a:lnTo>
                      <a:lnTo>
                        <a:pt x="497300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28"/>
                <p:cNvSpPr/>
                <p:nvPr/>
              </p:nvSpPr>
              <p:spPr>
                <a:xfrm>
                  <a:off x="6799135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28"/>
                <p:cNvSpPr/>
                <p:nvPr/>
              </p:nvSpPr>
              <p:spPr>
                <a:xfrm>
                  <a:off x="6903434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28"/>
                <p:cNvSpPr/>
                <p:nvPr/>
              </p:nvSpPr>
              <p:spPr>
                <a:xfrm>
                  <a:off x="7007828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28"/>
                <p:cNvSpPr/>
                <p:nvPr/>
              </p:nvSpPr>
              <p:spPr>
                <a:xfrm>
                  <a:off x="7112126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28"/>
                <p:cNvSpPr/>
                <p:nvPr/>
              </p:nvSpPr>
              <p:spPr>
                <a:xfrm>
                  <a:off x="7216425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28"/>
                <p:cNvSpPr/>
                <p:nvPr/>
              </p:nvSpPr>
              <p:spPr>
                <a:xfrm>
                  <a:off x="7320819" y="6189630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2" y="0"/>
                      </a:lnTo>
                      <a:lnTo>
                        <a:pt x="78582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4" name="Google Shape;824;p28"/>
              <p:cNvGrpSpPr/>
              <p:nvPr/>
            </p:nvGrpSpPr>
            <p:grpSpPr>
              <a:xfrm>
                <a:off x="6622239" y="3908904"/>
                <a:ext cx="1104727" cy="70794"/>
                <a:chOff x="6118955" y="6093428"/>
                <a:chExt cx="1226248" cy="78581"/>
              </a:xfrm>
            </p:grpSpPr>
            <p:sp>
              <p:nvSpPr>
                <p:cNvPr id="825" name="Google Shape;825;p28"/>
                <p:cNvSpPr/>
                <p:nvPr/>
              </p:nvSpPr>
              <p:spPr>
                <a:xfrm>
                  <a:off x="6118955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28"/>
                <p:cNvSpPr/>
                <p:nvPr/>
              </p:nvSpPr>
              <p:spPr>
                <a:xfrm>
                  <a:off x="6223254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28"/>
                <p:cNvSpPr/>
                <p:nvPr/>
              </p:nvSpPr>
              <p:spPr>
                <a:xfrm>
                  <a:off x="6327648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28"/>
                <p:cNvSpPr/>
                <p:nvPr/>
              </p:nvSpPr>
              <p:spPr>
                <a:xfrm>
                  <a:off x="6431946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28"/>
                <p:cNvSpPr/>
                <p:nvPr/>
              </p:nvSpPr>
              <p:spPr>
                <a:xfrm>
                  <a:off x="6536245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28"/>
                <p:cNvSpPr/>
                <p:nvPr/>
              </p:nvSpPr>
              <p:spPr>
                <a:xfrm>
                  <a:off x="6640639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28"/>
                <p:cNvSpPr/>
                <p:nvPr/>
              </p:nvSpPr>
              <p:spPr>
                <a:xfrm>
                  <a:off x="6744938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28"/>
                <p:cNvSpPr/>
                <p:nvPr/>
              </p:nvSpPr>
              <p:spPr>
                <a:xfrm>
                  <a:off x="6849237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28"/>
                <p:cNvSpPr/>
                <p:nvPr/>
              </p:nvSpPr>
              <p:spPr>
                <a:xfrm>
                  <a:off x="6953631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28"/>
                <p:cNvSpPr/>
                <p:nvPr/>
              </p:nvSpPr>
              <p:spPr>
                <a:xfrm>
                  <a:off x="7057929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28"/>
                <p:cNvSpPr/>
                <p:nvPr/>
              </p:nvSpPr>
              <p:spPr>
                <a:xfrm>
                  <a:off x="7162228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28"/>
                <p:cNvSpPr/>
                <p:nvPr/>
              </p:nvSpPr>
              <p:spPr>
                <a:xfrm>
                  <a:off x="7266622" y="6093428"/>
                  <a:ext cx="78581" cy="7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81" h="78581" extrusionOk="0">
                      <a:moveTo>
                        <a:pt x="0" y="0"/>
                      </a:moveTo>
                      <a:lnTo>
                        <a:pt x="78581" y="0"/>
                      </a:lnTo>
                      <a:lnTo>
                        <a:pt x="78581" y="78581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7" name="Google Shape;837;p28"/>
              <p:cNvSpPr/>
              <p:nvPr/>
            </p:nvSpPr>
            <p:spPr>
              <a:xfrm>
                <a:off x="7740658" y="3711543"/>
                <a:ext cx="33604" cy="33604"/>
              </a:xfrm>
              <a:custGeom>
                <a:avLst/>
                <a:gdLst/>
                <a:ahLst/>
                <a:cxnLst/>
                <a:rect l="l" t="t" r="r" b="b"/>
                <a:pathLst>
                  <a:path w="37338" h="37338" extrusionOk="0">
                    <a:moveTo>
                      <a:pt x="37338" y="18669"/>
                    </a:moveTo>
                    <a:cubicBezTo>
                      <a:pt x="37338" y="28980"/>
                      <a:pt x="28980" y="37338"/>
                      <a:pt x="18669" y="37338"/>
                    </a:cubicBezTo>
                    <a:cubicBezTo>
                      <a:pt x="8358" y="37338"/>
                      <a:pt x="0" y="28980"/>
                      <a:pt x="0" y="18669"/>
                    </a:cubicBezTo>
                    <a:cubicBezTo>
                      <a:pt x="0" y="8359"/>
                      <a:pt x="8358" y="0"/>
                      <a:pt x="18669" y="0"/>
                    </a:cubicBezTo>
                    <a:cubicBezTo>
                      <a:pt x="28979" y="0"/>
                      <a:pt x="37338" y="8358"/>
                      <a:pt x="37338" y="186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8" name="Google Shape;838;p28"/>
            <p:cNvGrpSpPr/>
            <p:nvPr/>
          </p:nvGrpSpPr>
          <p:grpSpPr>
            <a:xfrm>
              <a:off x="6367914" y="2012818"/>
              <a:ext cx="1448168" cy="1250722"/>
              <a:chOff x="6497466" y="2113795"/>
              <a:chExt cx="1186439" cy="1024678"/>
            </a:xfrm>
          </p:grpSpPr>
          <p:sp>
            <p:nvSpPr>
              <p:cNvPr id="839" name="Google Shape;839;p28"/>
              <p:cNvSpPr/>
              <p:nvPr/>
            </p:nvSpPr>
            <p:spPr>
              <a:xfrm>
                <a:off x="6497466" y="2113795"/>
                <a:ext cx="1186433" cy="1024678"/>
              </a:xfrm>
              <a:custGeom>
                <a:avLst/>
                <a:gdLst/>
                <a:ahLst/>
                <a:cxnLst/>
                <a:rect l="l" t="t" r="r" b="b"/>
                <a:pathLst>
                  <a:path w="1318259" h="1915286" extrusionOk="0">
                    <a:moveTo>
                      <a:pt x="1266444" y="0"/>
                    </a:moveTo>
                    <a:cubicBezTo>
                      <a:pt x="1295061" y="0"/>
                      <a:pt x="1318260" y="23199"/>
                      <a:pt x="1318260" y="51816"/>
                    </a:cubicBezTo>
                    <a:lnTo>
                      <a:pt x="1318260" y="1863471"/>
                    </a:lnTo>
                    <a:cubicBezTo>
                      <a:pt x="1318260" y="1892089"/>
                      <a:pt x="1295061" y="1915287"/>
                      <a:pt x="1266444" y="1915287"/>
                    </a:cubicBezTo>
                    <a:lnTo>
                      <a:pt x="51816" y="1915287"/>
                    </a:lnTo>
                    <a:cubicBezTo>
                      <a:pt x="23198" y="1915287"/>
                      <a:pt x="0" y="1892089"/>
                      <a:pt x="0" y="1863471"/>
                    </a:cubicBezTo>
                    <a:lnTo>
                      <a:pt x="0" y="51816"/>
                    </a:lnTo>
                    <a:cubicBezTo>
                      <a:pt x="0" y="23199"/>
                      <a:pt x="23198" y="0"/>
                      <a:pt x="518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8"/>
              <p:cNvSpPr/>
              <p:nvPr/>
            </p:nvSpPr>
            <p:spPr>
              <a:xfrm>
                <a:off x="6497472" y="2113798"/>
                <a:ext cx="1186433" cy="84696"/>
              </a:xfrm>
              <a:custGeom>
                <a:avLst/>
                <a:gdLst/>
                <a:ahLst/>
                <a:cxnLst/>
                <a:rect l="l" t="t" r="r" b="b"/>
                <a:pathLst>
                  <a:path w="1318259" h="94107" extrusionOk="0">
                    <a:moveTo>
                      <a:pt x="1318260" y="51816"/>
                    </a:moveTo>
                    <a:lnTo>
                      <a:pt x="1318260" y="94107"/>
                    </a:lnTo>
                    <a:lnTo>
                      <a:pt x="0" y="94107"/>
                    </a:lnTo>
                    <a:lnTo>
                      <a:pt x="0" y="51816"/>
                    </a:lnTo>
                    <a:cubicBezTo>
                      <a:pt x="0" y="23241"/>
                      <a:pt x="23241" y="0"/>
                      <a:pt x="51816" y="0"/>
                    </a:cubicBezTo>
                    <a:lnTo>
                      <a:pt x="1266444" y="0"/>
                    </a:lnTo>
                    <a:cubicBezTo>
                      <a:pt x="1295019" y="0"/>
                      <a:pt x="1318260" y="23241"/>
                      <a:pt x="1318260" y="518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1" name="Google Shape;841;p28"/>
              <p:cNvGrpSpPr/>
              <p:nvPr/>
            </p:nvGrpSpPr>
            <p:grpSpPr>
              <a:xfrm>
                <a:off x="7512268" y="2145579"/>
                <a:ext cx="126741" cy="28145"/>
                <a:chOff x="7106888" y="4136136"/>
                <a:chExt cx="140683" cy="31241"/>
              </a:xfrm>
            </p:grpSpPr>
            <p:sp>
              <p:nvSpPr>
                <p:cNvPr id="842" name="Google Shape;842;p28"/>
                <p:cNvSpPr/>
                <p:nvPr/>
              </p:nvSpPr>
              <p:spPr>
                <a:xfrm>
                  <a:off x="7216330" y="4136136"/>
                  <a:ext cx="31241" cy="3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1" h="31241" extrusionOk="0">
                      <a:moveTo>
                        <a:pt x="31242" y="15621"/>
                      </a:moveTo>
                      <a:cubicBezTo>
                        <a:pt x="31242" y="24248"/>
                        <a:pt x="24248" y="31242"/>
                        <a:pt x="15621" y="31242"/>
                      </a:cubicBezTo>
                      <a:cubicBezTo>
                        <a:pt x="6994" y="31242"/>
                        <a:pt x="0" y="24248"/>
                        <a:pt x="0" y="15621"/>
                      </a:cubicBezTo>
                      <a:cubicBezTo>
                        <a:pt x="0" y="6994"/>
                        <a:pt x="6994" y="0"/>
                        <a:pt x="15621" y="0"/>
                      </a:cubicBezTo>
                      <a:cubicBezTo>
                        <a:pt x="24248" y="0"/>
                        <a:pt x="31242" y="6994"/>
                        <a:pt x="31242" y="156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28"/>
                <p:cNvSpPr/>
                <p:nvPr/>
              </p:nvSpPr>
              <p:spPr>
                <a:xfrm>
                  <a:off x="7161561" y="4136136"/>
                  <a:ext cx="31241" cy="3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1" h="31241" extrusionOk="0">
                      <a:moveTo>
                        <a:pt x="31242" y="15621"/>
                      </a:moveTo>
                      <a:cubicBezTo>
                        <a:pt x="31242" y="24248"/>
                        <a:pt x="24248" y="31242"/>
                        <a:pt x="15621" y="31242"/>
                      </a:cubicBezTo>
                      <a:cubicBezTo>
                        <a:pt x="6994" y="31242"/>
                        <a:pt x="0" y="24248"/>
                        <a:pt x="0" y="15621"/>
                      </a:cubicBezTo>
                      <a:cubicBezTo>
                        <a:pt x="0" y="6994"/>
                        <a:pt x="6994" y="0"/>
                        <a:pt x="15621" y="0"/>
                      </a:cubicBezTo>
                      <a:cubicBezTo>
                        <a:pt x="24248" y="0"/>
                        <a:pt x="31242" y="6994"/>
                        <a:pt x="31242" y="156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28"/>
                <p:cNvSpPr/>
                <p:nvPr/>
              </p:nvSpPr>
              <p:spPr>
                <a:xfrm>
                  <a:off x="7106888" y="4136136"/>
                  <a:ext cx="31241" cy="3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41" h="31241" extrusionOk="0">
                      <a:moveTo>
                        <a:pt x="31242" y="15621"/>
                      </a:moveTo>
                      <a:cubicBezTo>
                        <a:pt x="31242" y="24248"/>
                        <a:pt x="24248" y="31242"/>
                        <a:pt x="15621" y="31242"/>
                      </a:cubicBezTo>
                      <a:cubicBezTo>
                        <a:pt x="6993" y="31242"/>
                        <a:pt x="-1" y="24248"/>
                        <a:pt x="-1" y="15621"/>
                      </a:cubicBezTo>
                      <a:cubicBezTo>
                        <a:pt x="-1" y="6994"/>
                        <a:pt x="6993" y="0"/>
                        <a:pt x="15621" y="0"/>
                      </a:cubicBezTo>
                      <a:cubicBezTo>
                        <a:pt x="24248" y="0"/>
                        <a:pt x="31242" y="6994"/>
                        <a:pt x="31242" y="1562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45" name="Google Shape;845;p28"/>
              <p:cNvSpPr/>
              <p:nvPr/>
            </p:nvSpPr>
            <p:spPr>
              <a:xfrm>
                <a:off x="6515578" y="2215995"/>
                <a:ext cx="1150258" cy="460514"/>
              </a:xfrm>
              <a:custGeom>
                <a:avLst/>
                <a:gdLst/>
                <a:ahLst/>
                <a:cxnLst/>
                <a:rect l="l" t="t" r="r" b="b"/>
                <a:pathLst>
                  <a:path w="1278064" h="511682" extrusionOk="0">
                    <a:moveTo>
                      <a:pt x="0" y="0"/>
                    </a:moveTo>
                    <a:lnTo>
                      <a:pt x="1278064" y="0"/>
                    </a:lnTo>
                    <a:lnTo>
                      <a:pt x="1278064" y="511683"/>
                    </a:lnTo>
                    <a:lnTo>
                      <a:pt x="0" y="51168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8"/>
              <p:cNvSpPr/>
              <p:nvPr/>
            </p:nvSpPr>
            <p:spPr>
              <a:xfrm>
                <a:off x="6548699" y="2724580"/>
                <a:ext cx="316840" cy="275091"/>
              </a:xfrm>
              <a:custGeom>
                <a:avLst/>
                <a:gdLst/>
                <a:ahLst/>
                <a:cxnLst/>
                <a:rect l="l" t="t" r="r" b="b"/>
                <a:pathLst>
                  <a:path w="352044" h="305657" extrusionOk="0">
                    <a:moveTo>
                      <a:pt x="0" y="0"/>
                    </a:moveTo>
                    <a:lnTo>
                      <a:pt x="352044" y="0"/>
                    </a:lnTo>
                    <a:lnTo>
                      <a:pt x="352044" y="305657"/>
                    </a:lnTo>
                    <a:lnTo>
                      <a:pt x="0" y="3056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8"/>
              <p:cNvSpPr/>
              <p:nvPr/>
            </p:nvSpPr>
            <p:spPr>
              <a:xfrm>
                <a:off x="6896308" y="2724580"/>
                <a:ext cx="741778" cy="20916"/>
              </a:xfrm>
              <a:custGeom>
                <a:avLst/>
                <a:gdLst/>
                <a:ahLst/>
                <a:cxnLst/>
                <a:rect l="l" t="t" r="r" b="b"/>
                <a:pathLst>
                  <a:path w="824198" h="23240" extrusionOk="0">
                    <a:moveTo>
                      <a:pt x="0" y="0"/>
                    </a:moveTo>
                    <a:lnTo>
                      <a:pt x="824199" y="0"/>
                    </a:lnTo>
                    <a:lnTo>
                      <a:pt x="824199" y="23241"/>
                    </a:lnTo>
                    <a:lnTo>
                      <a:pt x="0" y="23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8"/>
              <p:cNvSpPr/>
              <p:nvPr/>
            </p:nvSpPr>
            <p:spPr>
              <a:xfrm>
                <a:off x="6896308" y="2775721"/>
                <a:ext cx="741778" cy="20916"/>
              </a:xfrm>
              <a:custGeom>
                <a:avLst/>
                <a:gdLst/>
                <a:ahLst/>
                <a:cxnLst/>
                <a:rect l="l" t="t" r="r" b="b"/>
                <a:pathLst>
                  <a:path w="824198" h="23240" extrusionOk="0">
                    <a:moveTo>
                      <a:pt x="0" y="0"/>
                    </a:moveTo>
                    <a:lnTo>
                      <a:pt x="824199" y="0"/>
                    </a:lnTo>
                    <a:lnTo>
                      <a:pt x="824199" y="23241"/>
                    </a:lnTo>
                    <a:lnTo>
                      <a:pt x="0" y="23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8"/>
              <p:cNvSpPr/>
              <p:nvPr/>
            </p:nvSpPr>
            <p:spPr>
              <a:xfrm>
                <a:off x="6896308" y="2826777"/>
                <a:ext cx="741778" cy="20916"/>
              </a:xfrm>
              <a:custGeom>
                <a:avLst/>
                <a:gdLst/>
                <a:ahLst/>
                <a:cxnLst/>
                <a:rect l="l" t="t" r="r" b="b"/>
                <a:pathLst>
                  <a:path w="824198" h="23240" extrusionOk="0">
                    <a:moveTo>
                      <a:pt x="0" y="0"/>
                    </a:moveTo>
                    <a:lnTo>
                      <a:pt x="824199" y="0"/>
                    </a:lnTo>
                    <a:lnTo>
                      <a:pt x="824199" y="23241"/>
                    </a:lnTo>
                    <a:lnTo>
                      <a:pt x="0" y="23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8"/>
              <p:cNvSpPr/>
              <p:nvPr/>
            </p:nvSpPr>
            <p:spPr>
              <a:xfrm>
                <a:off x="6896308" y="2877919"/>
                <a:ext cx="741778" cy="20916"/>
              </a:xfrm>
              <a:custGeom>
                <a:avLst/>
                <a:gdLst/>
                <a:ahLst/>
                <a:cxnLst/>
                <a:rect l="l" t="t" r="r" b="b"/>
                <a:pathLst>
                  <a:path w="824198" h="23240" extrusionOk="0">
                    <a:moveTo>
                      <a:pt x="0" y="0"/>
                    </a:moveTo>
                    <a:lnTo>
                      <a:pt x="824199" y="0"/>
                    </a:lnTo>
                    <a:lnTo>
                      <a:pt x="824199" y="23241"/>
                    </a:lnTo>
                    <a:lnTo>
                      <a:pt x="0" y="232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51" name="Google Shape;851;p28"/>
              <p:cNvGrpSpPr/>
              <p:nvPr/>
            </p:nvGrpSpPr>
            <p:grpSpPr>
              <a:xfrm>
                <a:off x="7422424" y="2953744"/>
                <a:ext cx="216586" cy="46337"/>
                <a:chOff x="7007161" y="5033200"/>
                <a:chExt cx="240411" cy="51434"/>
              </a:xfrm>
            </p:grpSpPr>
            <p:sp>
              <p:nvSpPr>
                <p:cNvPr id="852" name="Google Shape;852;p28"/>
                <p:cNvSpPr/>
                <p:nvPr/>
              </p:nvSpPr>
              <p:spPr>
                <a:xfrm>
                  <a:off x="7007161" y="5033200"/>
                  <a:ext cx="240411" cy="5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411" h="51434" extrusionOk="0">
                      <a:moveTo>
                        <a:pt x="214694" y="51435"/>
                      </a:moveTo>
                      <a:lnTo>
                        <a:pt x="25718" y="51435"/>
                      </a:lnTo>
                      <a:cubicBezTo>
                        <a:pt x="11525" y="51435"/>
                        <a:pt x="0" y="39814"/>
                        <a:pt x="0" y="25717"/>
                      </a:cubicBezTo>
                      <a:lnTo>
                        <a:pt x="0" y="25717"/>
                      </a:lnTo>
                      <a:cubicBezTo>
                        <a:pt x="0" y="11525"/>
                        <a:pt x="11621" y="0"/>
                        <a:pt x="25718" y="0"/>
                      </a:cubicBezTo>
                      <a:lnTo>
                        <a:pt x="214694" y="0"/>
                      </a:lnTo>
                      <a:cubicBezTo>
                        <a:pt x="228886" y="0"/>
                        <a:pt x="240411" y="11621"/>
                        <a:pt x="240411" y="25717"/>
                      </a:cubicBezTo>
                      <a:lnTo>
                        <a:pt x="240411" y="25717"/>
                      </a:lnTo>
                      <a:cubicBezTo>
                        <a:pt x="240411" y="39909"/>
                        <a:pt x="228791" y="51435"/>
                        <a:pt x="214694" y="5143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28"/>
                <p:cNvSpPr/>
                <p:nvPr/>
              </p:nvSpPr>
              <p:spPr>
                <a:xfrm>
                  <a:off x="7073264" y="5047202"/>
                  <a:ext cx="108204" cy="2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204" h="23240" extrusionOk="0">
                      <a:moveTo>
                        <a:pt x="96584" y="23241"/>
                      </a:moveTo>
                      <a:lnTo>
                        <a:pt x="11621" y="23241"/>
                      </a:lnTo>
                      <a:cubicBezTo>
                        <a:pt x="5239" y="23241"/>
                        <a:pt x="0" y="18002"/>
                        <a:pt x="0" y="11620"/>
                      </a:cubicBezTo>
                      <a:lnTo>
                        <a:pt x="0" y="11620"/>
                      </a:lnTo>
                      <a:cubicBezTo>
                        <a:pt x="0" y="5239"/>
                        <a:pt x="5239" y="0"/>
                        <a:pt x="11621" y="0"/>
                      </a:cubicBezTo>
                      <a:lnTo>
                        <a:pt x="96584" y="0"/>
                      </a:lnTo>
                      <a:cubicBezTo>
                        <a:pt x="102965" y="0"/>
                        <a:pt x="108204" y="5239"/>
                        <a:pt x="108204" y="11620"/>
                      </a:cubicBezTo>
                      <a:lnTo>
                        <a:pt x="108204" y="11620"/>
                      </a:lnTo>
                      <a:cubicBezTo>
                        <a:pt x="108204" y="18002"/>
                        <a:pt x="102965" y="23241"/>
                        <a:pt x="96584" y="2324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4" name="Google Shape;854;p28"/>
              <p:cNvGrpSpPr/>
              <p:nvPr/>
            </p:nvGrpSpPr>
            <p:grpSpPr>
              <a:xfrm>
                <a:off x="6548871" y="2408331"/>
                <a:ext cx="1090139" cy="89414"/>
                <a:chOff x="6037516" y="4427791"/>
                <a:chExt cx="1210056" cy="99250"/>
              </a:xfrm>
            </p:grpSpPr>
            <p:sp>
              <p:nvSpPr>
                <p:cNvPr id="855" name="Google Shape;855;p28"/>
                <p:cNvSpPr/>
                <p:nvPr/>
              </p:nvSpPr>
              <p:spPr>
                <a:xfrm>
                  <a:off x="6037516" y="4427791"/>
                  <a:ext cx="49625" cy="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25" h="99250" extrusionOk="0">
                      <a:moveTo>
                        <a:pt x="0" y="49625"/>
                      </a:moveTo>
                      <a:lnTo>
                        <a:pt x="49625" y="99251"/>
                      </a:lnTo>
                      <a:lnTo>
                        <a:pt x="49625" y="0"/>
                      </a:lnTo>
                      <a:lnTo>
                        <a:pt x="0" y="4962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28"/>
                <p:cNvSpPr/>
                <p:nvPr/>
              </p:nvSpPr>
              <p:spPr>
                <a:xfrm>
                  <a:off x="7197947" y="4427791"/>
                  <a:ext cx="49625" cy="9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25" h="99250" extrusionOk="0">
                      <a:moveTo>
                        <a:pt x="0" y="0"/>
                      </a:moveTo>
                      <a:lnTo>
                        <a:pt x="0" y="99251"/>
                      </a:lnTo>
                      <a:lnTo>
                        <a:pt x="49625" y="49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7" name="Google Shape;857;p28"/>
              <p:cNvGrpSpPr/>
              <p:nvPr/>
            </p:nvGrpSpPr>
            <p:grpSpPr>
              <a:xfrm>
                <a:off x="7012935" y="2651519"/>
                <a:ext cx="157033" cy="16304"/>
                <a:chOff x="6552628" y="4697730"/>
                <a:chExt cx="174307" cy="18097"/>
              </a:xfrm>
            </p:grpSpPr>
            <p:sp>
              <p:nvSpPr>
                <p:cNvPr id="858" name="Google Shape;858;p28"/>
                <p:cNvSpPr/>
                <p:nvPr/>
              </p:nvSpPr>
              <p:spPr>
                <a:xfrm>
                  <a:off x="6552628" y="4697730"/>
                  <a:ext cx="18097" cy="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7" h="18097" extrusionOk="0">
                      <a:moveTo>
                        <a:pt x="18098" y="9049"/>
                      </a:moveTo>
                      <a:cubicBezTo>
                        <a:pt x="18098" y="14002"/>
                        <a:pt x="14097" y="18097"/>
                        <a:pt x="9049" y="18097"/>
                      </a:cubicBezTo>
                      <a:cubicBezTo>
                        <a:pt x="4000" y="18097"/>
                        <a:pt x="0" y="14097"/>
                        <a:pt x="0" y="9049"/>
                      </a:cubicBezTo>
                      <a:cubicBezTo>
                        <a:pt x="0" y="4000"/>
                        <a:pt x="4000" y="0"/>
                        <a:pt x="9049" y="0"/>
                      </a:cubicBezTo>
                      <a:cubicBezTo>
                        <a:pt x="14097" y="0"/>
                        <a:pt x="18098" y="4000"/>
                        <a:pt x="18098" y="90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28"/>
                <p:cNvSpPr/>
                <p:nvPr/>
              </p:nvSpPr>
              <p:spPr>
                <a:xfrm>
                  <a:off x="6591681" y="4697730"/>
                  <a:ext cx="18097" cy="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7" h="18097" extrusionOk="0">
                      <a:moveTo>
                        <a:pt x="18098" y="9049"/>
                      </a:moveTo>
                      <a:cubicBezTo>
                        <a:pt x="18098" y="14046"/>
                        <a:pt x="14046" y="18098"/>
                        <a:pt x="9049" y="18098"/>
                      </a:cubicBezTo>
                      <a:cubicBezTo>
                        <a:pt x="4051" y="18098"/>
                        <a:pt x="0" y="14046"/>
                        <a:pt x="0" y="9049"/>
                      </a:cubicBezTo>
                      <a:cubicBezTo>
                        <a:pt x="0" y="4051"/>
                        <a:pt x="4051" y="0"/>
                        <a:pt x="9049" y="0"/>
                      </a:cubicBezTo>
                      <a:cubicBezTo>
                        <a:pt x="14046" y="0"/>
                        <a:pt x="18098" y="4051"/>
                        <a:pt x="18098" y="90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28"/>
                <p:cNvSpPr/>
                <p:nvPr/>
              </p:nvSpPr>
              <p:spPr>
                <a:xfrm>
                  <a:off x="6630733" y="4697730"/>
                  <a:ext cx="18097" cy="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7" h="18097" extrusionOk="0">
                      <a:moveTo>
                        <a:pt x="18097" y="9049"/>
                      </a:moveTo>
                      <a:cubicBezTo>
                        <a:pt x="18097" y="14002"/>
                        <a:pt x="14097" y="18097"/>
                        <a:pt x="9049" y="18097"/>
                      </a:cubicBezTo>
                      <a:cubicBezTo>
                        <a:pt x="4000" y="18097"/>
                        <a:pt x="0" y="14097"/>
                        <a:pt x="0" y="9049"/>
                      </a:cubicBezTo>
                      <a:cubicBezTo>
                        <a:pt x="0" y="4000"/>
                        <a:pt x="4000" y="0"/>
                        <a:pt x="9049" y="0"/>
                      </a:cubicBezTo>
                      <a:cubicBezTo>
                        <a:pt x="14097" y="0"/>
                        <a:pt x="18097" y="4000"/>
                        <a:pt x="18097" y="90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28"/>
                <p:cNvSpPr/>
                <p:nvPr/>
              </p:nvSpPr>
              <p:spPr>
                <a:xfrm>
                  <a:off x="6669881" y="4697730"/>
                  <a:ext cx="18097" cy="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7" h="18097" extrusionOk="0">
                      <a:moveTo>
                        <a:pt x="18098" y="9049"/>
                      </a:moveTo>
                      <a:cubicBezTo>
                        <a:pt x="18098" y="14046"/>
                        <a:pt x="14046" y="18098"/>
                        <a:pt x="9049" y="18098"/>
                      </a:cubicBezTo>
                      <a:cubicBezTo>
                        <a:pt x="4051" y="18098"/>
                        <a:pt x="0" y="14046"/>
                        <a:pt x="0" y="9049"/>
                      </a:cubicBezTo>
                      <a:cubicBezTo>
                        <a:pt x="0" y="4051"/>
                        <a:pt x="4051" y="0"/>
                        <a:pt x="9049" y="0"/>
                      </a:cubicBezTo>
                      <a:cubicBezTo>
                        <a:pt x="14046" y="0"/>
                        <a:pt x="18098" y="4051"/>
                        <a:pt x="18098" y="90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2" name="Google Shape;862;p28"/>
                <p:cNvSpPr/>
                <p:nvPr/>
              </p:nvSpPr>
              <p:spPr>
                <a:xfrm>
                  <a:off x="6708838" y="4697730"/>
                  <a:ext cx="18097" cy="18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7" h="18097" extrusionOk="0">
                      <a:moveTo>
                        <a:pt x="18097" y="9049"/>
                      </a:moveTo>
                      <a:cubicBezTo>
                        <a:pt x="18097" y="14002"/>
                        <a:pt x="14097" y="18097"/>
                        <a:pt x="9048" y="18097"/>
                      </a:cubicBezTo>
                      <a:cubicBezTo>
                        <a:pt x="4000" y="18097"/>
                        <a:pt x="0" y="14097"/>
                        <a:pt x="0" y="9049"/>
                      </a:cubicBezTo>
                      <a:cubicBezTo>
                        <a:pt x="0" y="4000"/>
                        <a:pt x="4000" y="0"/>
                        <a:pt x="9048" y="0"/>
                      </a:cubicBezTo>
                      <a:cubicBezTo>
                        <a:pt x="14097" y="0"/>
                        <a:pt x="18097" y="4000"/>
                        <a:pt x="18097" y="90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63" name="Google Shape;863;p28"/>
              <p:cNvSpPr/>
              <p:nvPr/>
            </p:nvSpPr>
            <p:spPr>
              <a:xfrm>
                <a:off x="6548699" y="3046960"/>
                <a:ext cx="1089050" cy="8572"/>
              </a:xfrm>
              <a:custGeom>
                <a:avLst/>
                <a:gdLst/>
                <a:ahLst/>
                <a:cxnLst/>
                <a:rect l="l" t="t" r="r" b="b"/>
                <a:pathLst>
                  <a:path w="1210055" h="9525" extrusionOk="0">
                    <a:moveTo>
                      <a:pt x="0" y="0"/>
                    </a:moveTo>
                    <a:lnTo>
                      <a:pt x="1210056" y="0"/>
                    </a:lnTo>
                  </a:path>
                </a:pathLst>
              </a:custGeom>
              <a:noFill/>
              <a:ln w="17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4" name="Google Shape;864;p28"/>
              <p:cNvGrpSpPr/>
              <p:nvPr/>
            </p:nvGrpSpPr>
            <p:grpSpPr>
              <a:xfrm>
                <a:off x="6505708" y="2659414"/>
                <a:ext cx="413779" cy="413778"/>
                <a:chOff x="5989605" y="4706493"/>
                <a:chExt cx="459295" cy="459294"/>
              </a:xfrm>
            </p:grpSpPr>
            <p:grpSp>
              <p:nvGrpSpPr>
                <p:cNvPr id="865" name="Google Shape;865;p28"/>
                <p:cNvGrpSpPr/>
                <p:nvPr/>
              </p:nvGrpSpPr>
              <p:grpSpPr>
                <a:xfrm>
                  <a:off x="6001893" y="4718780"/>
                  <a:ext cx="444150" cy="444151"/>
                  <a:chOff x="6001893" y="4718780"/>
                  <a:chExt cx="444150" cy="444151"/>
                </a:xfrm>
              </p:grpSpPr>
              <p:sp>
                <p:nvSpPr>
                  <p:cNvPr id="866" name="Google Shape;866;p28"/>
                  <p:cNvSpPr/>
                  <p:nvPr/>
                </p:nvSpPr>
                <p:spPr>
                  <a:xfrm>
                    <a:off x="6017418" y="5153406"/>
                    <a:ext cx="388048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048" h="9525" extrusionOk="0">
                        <a:moveTo>
                          <a:pt x="388048" y="0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dk1"/>
                  </a:solidFill>
                  <a:ln w="15800" cap="rnd" cmpd="sng">
                    <a:solidFill>
                      <a:schemeClr val="dk1"/>
                    </a:solidFill>
                    <a:prstDash val="dashDot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28"/>
                  <p:cNvSpPr/>
                  <p:nvPr/>
                </p:nvSpPr>
                <p:spPr>
                  <a:xfrm>
                    <a:off x="6001893" y="4734306"/>
                    <a:ext cx="9525" cy="3880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388048" extrusionOk="0">
                        <a:moveTo>
                          <a:pt x="0" y="388049"/>
                        </a:move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dk1"/>
                  </a:solidFill>
                  <a:ln w="15800" cap="rnd" cmpd="sng">
                    <a:solidFill>
                      <a:schemeClr val="dk1"/>
                    </a:solidFill>
                    <a:prstDash val="dashDot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8" name="Google Shape;868;p28"/>
                  <p:cNvSpPr/>
                  <p:nvPr/>
                </p:nvSpPr>
                <p:spPr>
                  <a:xfrm>
                    <a:off x="6032944" y="4718780"/>
                    <a:ext cx="388048" cy="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048" h="9525" extrusionOk="0">
                        <a:moveTo>
                          <a:pt x="0" y="0"/>
                        </a:moveTo>
                        <a:lnTo>
                          <a:pt x="388048" y="0"/>
                        </a:lnTo>
                      </a:path>
                    </a:pathLst>
                  </a:custGeom>
                  <a:solidFill>
                    <a:schemeClr val="dk1"/>
                  </a:solidFill>
                  <a:ln w="15800" cap="rnd" cmpd="sng">
                    <a:solidFill>
                      <a:schemeClr val="dk1"/>
                    </a:solidFill>
                    <a:prstDash val="dashDot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9" name="Google Shape;869;p28"/>
                  <p:cNvSpPr/>
                  <p:nvPr/>
                </p:nvSpPr>
                <p:spPr>
                  <a:xfrm>
                    <a:off x="6436518" y="4749831"/>
                    <a:ext cx="9525" cy="3880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25" h="388048" extrusionOk="0">
                        <a:moveTo>
                          <a:pt x="0" y="0"/>
                        </a:moveTo>
                        <a:lnTo>
                          <a:pt x="0" y="388049"/>
                        </a:lnTo>
                      </a:path>
                    </a:pathLst>
                  </a:custGeom>
                  <a:solidFill>
                    <a:schemeClr val="dk1"/>
                  </a:solidFill>
                  <a:ln w="15800" cap="rnd" cmpd="sng">
                    <a:solidFill>
                      <a:schemeClr val="dk1"/>
                    </a:solidFill>
                    <a:prstDash val="dashDot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0" name="Google Shape;870;p28"/>
                <p:cNvGrpSpPr/>
                <p:nvPr/>
              </p:nvGrpSpPr>
              <p:grpSpPr>
                <a:xfrm>
                  <a:off x="5989605" y="4706493"/>
                  <a:ext cx="459295" cy="459294"/>
                  <a:chOff x="5989605" y="4706493"/>
                  <a:chExt cx="459295" cy="459294"/>
                </a:xfrm>
              </p:grpSpPr>
              <p:grpSp>
                <p:nvGrpSpPr>
                  <p:cNvPr id="871" name="Google Shape;871;p28"/>
                  <p:cNvGrpSpPr/>
                  <p:nvPr/>
                </p:nvGrpSpPr>
                <p:grpSpPr>
                  <a:xfrm>
                    <a:off x="5989605" y="4706493"/>
                    <a:ext cx="459295" cy="24669"/>
                    <a:chOff x="5989605" y="4706493"/>
                    <a:chExt cx="459295" cy="24669"/>
                  </a:xfrm>
                </p:grpSpPr>
                <p:sp>
                  <p:nvSpPr>
                    <p:cNvPr id="872" name="Google Shape;872;p28"/>
                    <p:cNvSpPr/>
                    <p:nvPr/>
                  </p:nvSpPr>
                  <p:spPr>
                    <a:xfrm>
                      <a:off x="5989605" y="4706493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3" name="Google Shape;873;p28"/>
                    <p:cNvSpPr/>
                    <p:nvPr/>
                  </p:nvSpPr>
                  <p:spPr>
                    <a:xfrm>
                      <a:off x="6206871" y="4706493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4" name="Google Shape;874;p28"/>
                    <p:cNvSpPr/>
                    <p:nvPr/>
                  </p:nvSpPr>
                  <p:spPr>
                    <a:xfrm>
                      <a:off x="6424231" y="4706493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75" name="Google Shape;875;p28"/>
                  <p:cNvGrpSpPr/>
                  <p:nvPr/>
                </p:nvGrpSpPr>
                <p:grpSpPr>
                  <a:xfrm>
                    <a:off x="5989605" y="4923758"/>
                    <a:ext cx="459295" cy="24669"/>
                    <a:chOff x="5989605" y="4923758"/>
                    <a:chExt cx="459295" cy="24669"/>
                  </a:xfrm>
                </p:grpSpPr>
                <p:sp>
                  <p:nvSpPr>
                    <p:cNvPr id="876" name="Google Shape;876;p28"/>
                    <p:cNvSpPr/>
                    <p:nvPr/>
                  </p:nvSpPr>
                  <p:spPr>
                    <a:xfrm>
                      <a:off x="5989605" y="4923758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28"/>
                    <p:cNvSpPr/>
                    <p:nvPr/>
                  </p:nvSpPr>
                  <p:spPr>
                    <a:xfrm>
                      <a:off x="6424231" y="4923758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878" name="Google Shape;878;p28"/>
                  <p:cNvGrpSpPr/>
                  <p:nvPr/>
                </p:nvGrpSpPr>
                <p:grpSpPr>
                  <a:xfrm>
                    <a:off x="5989605" y="5141118"/>
                    <a:ext cx="459295" cy="24669"/>
                    <a:chOff x="5989605" y="5141118"/>
                    <a:chExt cx="459295" cy="24669"/>
                  </a:xfrm>
                </p:grpSpPr>
                <p:sp>
                  <p:nvSpPr>
                    <p:cNvPr id="879" name="Google Shape;879;p28"/>
                    <p:cNvSpPr/>
                    <p:nvPr/>
                  </p:nvSpPr>
                  <p:spPr>
                    <a:xfrm>
                      <a:off x="5989605" y="5141118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0" name="Google Shape;880;p28"/>
                    <p:cNvSpPr/>
                    <p:nvPr/>
                  </p:nvSpPr>
                  <p:spPr>
                    <a:xfrm>
                      <a:off x="6206871" y="5141118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81" name="Google Shape;881;p28"/>
                    <p:cNvSpPr/>
                    <p:nvPr/>
                  </p:nvSpPr>
                  <p:spPr>
                    <a:xfrm>
                      <a:off x="6424231" y="5141118"/>
                      <a:ext cx="24669" cy="246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669" h="24669" extrusionOk="0">
                          <a:moveTo>
                            <a:pt x="0" y="0"/>
                          </a:moveTo>
                          <a:lnTo>
                            <a:pt x="24670" y="0"/>
                          </a:lnTo>
                          <a:lnTo>
                            <a:pt x="24670" y="24670"/>
                          </a:lnTo>
                          <a:lnTo>
                            <a:pt x="0" y="24670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882" name="Google Shape;882;p28"/>
            <p:cNvGrpSpPr/>
            <p:nvPr/>
          </p:nvGrpSpPr>
          <p:grpSpPr>
            <a:xfrm>
              <a:off x="5248799" y="1817418"/>
              <a:ext cx="479083" cy="595031"/>
              <a:chOff x="5580610" y="1953710"/>
              <a:chExt cx="392498" cy="487491"/>
            </a:xfrm>
          </p:grpSpPr>
          <p:grpSp>
            <p:nvGrpSpPr>
              <p:cNvPr id="883" name="Google Shape;883;p28"/>
              <p:cNvGrpSpPr/>
              <p:nvPr/>
            </p:nvGrpSpPr>
            <p:grpSpPr>
              <a:xfrm>
                <a:off x="5580610" y="1953710"/>
                <a:ext cx="392498" cy="487491"/>
                <a:chOff x="7385113" y="1535430"/>
                <a:chExt cx="435673" cy="541115"/>
              </a:xfrm>
            </p:grpSpPr>
            <p:sp>
              <p:nvSpPr>
                <p:cNvPr id="884" name="Google Shape;884;p28"/>
                <p:cNvSpPr/>
                <p:nvPr/>
              </p:nvSpPr>
              <p:spPr>
                <a:xfrm>
                  <a:off x="7385113" y="1535430"/>
                  <a:ext cx="435673" cy="541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673" h="541115" extrusionOk="0">
                      <a:moveTo>
                        <a:pt x="394621" y="0"/>
                      </a:moveTo>
                      <a:cubicBezTo>
                        <a:pt x="417294" y="0"/>
                        <a:pt x="435674" y="18380"/>
                        <a:pt x="435674" y="41053"/>
                      </a:cubicBezTo>
                      <a:lnTo>
                        <a:pt x="435674" y="500062"/>
                      </a:lnTo>
                      <a:cubicBezTo>
                        <a:pt x="435674" y="522735"/>
                        <a:pt x="417294" y="541115"/>
                        <a:pt x="394621" y="541115"/>
                      </a:cubicBezTo>
                      <a:lnTo>
                        <a:pt x="41053" y="541115"/>
                      </a:lnTo>
                      <a:cubicBezTo>
                        <a:pt x="18380" y="541115"/>
                        <a:pt x="0" y="522735"/>
                        <a:pt x="0" y="500062"/>
                      </a:cubicBezTo>
                      <a:lnTo>
                        <a:pt x="0" y="41053"/>
                      </a:lnTo>
                      <a:cubicBezTo>
                        <a:pt x="0" y="18380"/>
                        <a:pt x="18380" y="0"/>
                        <a:pt x="410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85" name="Google Shape;885;p28"/>
                <p:cNvGrpSpPr/>
                <p:nvPr/>
              </p:nvGrpSpPr>
              <p:grpSpPr>
                <a:xfrm>
                  <a:off x="7612094" y="1566576"/>
                  <a:ext cx="164781" cy="41529"/>
                  <a:chOff x="7612094" y="1566576"/>
                  <a:chExt cx="164781" cy="41529"/>
                </a:xfrm>
              </p:grpSpPr>
              <p:sp>
                <p:nvSpPr>
                  <p:cNvPr id="886" name="Google Shape;886;p28"/>
                  <p:cNvSpPr/>
                  <p:nvPr/>
                </p:nvSpPr>
                <p:spPr>
                  <a:xfrm>
                    <a:off x="7735347" y="1566576"/>
                    <a:ext cx="41528" cy="41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8" h="41529" extrusionOk="0">
                        <a:moveTo>
                          <a:pt x="41529" y="20765"/>
                        </a:moveTo>
                        <a:cubicBezTo>
                          <a:pt x="41529" y="32290"/>
                          <a:pt x="32195" y="41529"/>
                          <a:pt x="20764" y="41529"/>
                        </a:cubicBezTo>
                        <a:cubicBezTo>
                          <a:pt x="9335" y="41529"/>
                          <a:pt x="0" y="32194"/>
                          <a:pt x="0" y="20765"/>
                        </a:cubicBezTo>
                        <a:cubicBezTo>
                          <a:pt x="0" y="9334"/>
                          <a:pt x="9335" y="0"/>
                          <a:pt x="20764" y="0"/>
                        </a:cubicBezTo>
                        <a:cubicBezTo>
                          <a:pt x="32195" y="0"/>
                          <a:pt x="41529" y="9334"/>
                          <a:pt x="41529" y="2076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7" name="Google Shape;887;p28"/>
                  <p:cNvSpPr/>
                  <p:nvPr/>
                </p:nvSpPr>
                <p:spPr>
                  <a:xfrm>
                    <a:off x="7673721" y="1566576"/>
                    <a:ext cx="41528" cy="41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8" h="41529" extrusionOk="0">
                        <a:moveTo>
                          <a:pt x="41529" y="20765"/>
                        </a:moveTo>
                        <a:cubicBezTo>
                          <a:pt x="41529" y="32290"/>
                          <a:pt x="32195" y="41529"/>
                          <a:pt x="20764" y="41529"/>
                        </a:cubicBezTo>
                        <a:cubicBezTo>
                          <a:pt x="9334" y="41529"/>
                          <a:pt x="0" y="32194"/>
                          <a:pt x="0" y="20765"/>
                        </a:cubicBezTo>
                        <a:cubicBezTo>
                          <a:pt x="0" y="9334"/>
                          <a:pt x="9334" y="0"/>
                          <a:pt x="20764" y="0"/>
                        </a:cubicBezTo>
                        <a:cubicBezTo>
                          <a:pt x="32195" y="0"/>
                          <a:pt x="41529" y="9334"/>
                          <a:pt x="41529" y="2076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8" name="Google Shape;888;p28"/>
                  <p:cNvSpPr/>
                  <p:nvPr/>
                </p:nvSpPr>
                <p:spPr>
                  <a:xfrm>
                    <a:off x="7612094" y="1566576"/>
                    <a:ext cx="41529" cy="41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9" h="41529" extrusionOk="0">
                        <a:moveTo>
                          <a:pt x="41529" y="20765"/>
                        </a:moveTo>
                        <a:cubicBezTo>
                          <a:pt x="41529" y="32290"/>
                          <a:pt x="32195" y="41529"/>
                          <a:pt x="20764" y="41529"/>
                        </a:cubicBezTo>
                        <a:cubicBezTo>
                          <a:pt x="9335" y="41529"/>
                          <a:pt x="0" y="32194"/>
                          <a:pt x="0" y="20765"/>
                        </a:cubicBezTo>
                        <a:cubicBezTo>
                          <a:pt x="0" y="9334"/>
                          <a:pt x="9335" y="0"/>
                          <a:pt x="20764" y="0"/>
                        </a:cubicBezTo>
                        <a:cubicBezTo>
                          <a:pt x="32195" y="0"/>
                          <a:pt x="41529" y="9334"/>
                          <a:pt x="41529" y="20765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9" name="Google Shape;889;p28"/>
              <p:cNvGrpSpPr/>
              <p:nvPr/>
            </p:nvGrpSpPr>
            <p:grpSpPr>
              <a:xfrm>
                <a:off x="5612446" y="2047672"/>
                <a:ext cx="323505" cy="338352"/>
                <a:chOff x="7420451" y="1639728"/>
                <a:chExt cx="359091" cy="375571"/>
              </a:xfrm>
            </p:grpSpPr>
            <p:sp>
              <p:nvSpPr>
                <p:cNvPr id="890" name="Google Shape;890;p28"/>
                <p:cNvSpPr/>
                <p:nvPr/>
              </p:nvSpPr>
              <p:spPr>
                <a:xfrm>
                  <a:off x="7420451" y="1852041"/>
                  <a:ext cx="357473" cy="163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473" h="163258" extrusionOk="0">
                      <a:moveTo>
                        <a:pt x="40196" y="72962"/>
                      </a:moveTo>
                      <a:lnTo>
                        <a:pt x="0" y="72962"/>
                      </a:lnTo>
                      <a:lnTo>
                        <a:pt x="0" y="90297"/>
                      </a:lnTo>
                      <a:lnTo>
                        <a:pt x="40196" y="90297"/>
                      </a:lnTo>
                      <a:lnTo>
                        <a:pt x="40196" y="72962"/>
                      </a:lnTo>
                      <a:close/>
                      <a:moveTo>
                        <a:pt x="185166" y="126778"/>
                      </a:moveTo>
                      <a:lnTo>
                        <a:pt x="294894" y="126778"/>
                      </a:lnTo>
                      <a:lnTo>
                        <a:pt x="294894" y="109347"/>
                      </a:lnTo>
                      <a:lnTo>
                        <a:pt x="185166" y="109347"/>
                      </a:lnTo>
                      <a:lnTo>
                        <a:pt x="185166" y="126778"/>
                      </a:lnTo>
                      <a:close/>
                      <a:moveTo>
                        <a:pt x="294894" y="0"/>
                      </a:moveTo>
                      <a:lnTo>
                        <a:pt x="38291" y="0"/>
                      </a:lnTo>
                      <a:lnTo>
                        <a:pt x="38291" y="17335"/>
                      </a:lnTo>
                      <a:lnTo>
                        <a:pt x="294894" y="17335"/>
                      </a:lnTo>
                      <a:lnTo>
                        <a:pt x="294894" y="0"/>
                      </a:lnTo>
                      <a:close/>
                      <a:moveTo>
                        <a:pt x="0" y="163259"/>
                      </a:moveTo>
                      <a:lnTo>
                        <a:pt x="99632" y="163259"/>
                      </a:lnTo>
                      <a:lnTo>
                        <a:pt x="99632" y="145828"/>
                      </a:lnTo>
                      <a:lnTo>
                        <a:pt x="0" y="145828"/>
                      </a:lnTo>
                      <a:lnTo>
                        <a:pt x="0" y="163259"/>
                      </a:lnTo>
                      <a:close/>
                      <a:moveTo>
                        <a:pt x="76581" y="36481"/>
                      </a:moveTo>
                      <a:lnTo>
                        <a:pt x="0" y="36481"/>
                      </a:lnTo>
                      <a:lnTo>
                        <a:pt x="0" y="53816"/>
                      </a:lnTo>
                      <a:lnTo>
                        <a:pt x="76581" y="53816"/>
                      </a:lnTo>
                      <a:lnTo>
                        <a:pt x="76581" y="36481"/>
                      </a:lnTo>
                      <a:close/>
                      <a:moveTo>
                        <a:pt x="52483" y="90297"/>
                      </a:moveTo>
                      <a:lnTo>
                        <a:pt x="207836" y="90297"/>
                      </a:lnTo>
                      <a:lnTo>
                        <a:pt x="207836" y="72962"/>
                      </a:lnTo>
                      <a:lnTo>
                        <a:pt x="52483" y="72962"/>
                      </a:lnTo>
                      <a:lnTo>
                        <a:pt x="52483" y="90297"/>
                      </a:lnTo>
                      <a:close/>
                      <a:moveTo>
                        <a:pt x="164402" y="109347"/>
                      </a:moveTo>
                      <a:lnTo>
                        <a:pt x="0" y="109347"/>
                      </a:lnTo>
                      <a:lnTo>
                        <a:pt x="0" y="126778"/>
                      </a:lnTo>
                      <a:lnTo>
                        <a:pt x="164402" y="126778"/>
                      </a:lnTo>
                      <a:lnTo>
                        <a:pt x="164402" y="109347"/>
                      </a:lnTo>
                      <a:close/>
                      <a:moveTo>
                        <a:pt x="220218" y="90297"/>
                      </a:moveTo>
                      <a:lnTo>
                        <a:pt x="357378" y="90297"/>
                      </a:lnTo>
                      <a:lnTo>
                        <a:pt x="357378" y="72962"/>
                      </a:lnTo>
                      <a:lnTo>
                        <a:pt x="220218" y="72962"/>
                      </a:lnTo>
                      <a:lnTo>
                        <a:pt x="220218" y="90297"/>
                      </a:lnTo>
                      <a:close/>
                      <a:moveTo>
                        <a:pt x="97441" y="53816"/>
                      </a:moveTo>
                      <a:lnTo>
                        <a:pt x="357474" y="53816"/>
                      </a:lnTo>
                      <a:lnTo>
                        <a:pt x="357474" y="36481"/>
                      </a:lnTo>
                      <a:lnTo>
                        <a:pt x="97441" y="36481"/>
                      </a:lnTo>
                      <a:lnTo>
                        <a:pt x="97441" y="53816"/>
                      </a:lnTo>
                      <a:close/>
                      <a:moveTo>
                        <a:pt x="305371" y="0"/>
                      </a:moveTo>
                      <a:lnTo>
                        <a:pt x="305371" y="17335"/>
                      </a:lnTo>
                      <a:lnTo>
                        <a:pt x="357378" y="17335"/>
                      </a:lnTo>
                      <a:lnTo>
                        <a:pt x="357378" y="0"/>
                      </a:lnTo>
                      <a:lnTo>
                        <a:pt x="305371" y="0"/>
                      </a:lnTo>
                      <a:close/>
                      <a:moveTo>
                        <a:pt x="315659" y="126778"/>
                      </a:moveTo>
                      <a:lnTo>
                        <a:pt x="357378" y="126778"/>
                      </a:lnTo>
                      <a:lnTo>
                        <a:pt x="357378" y="109347"/>
                      </a:lnTo>
                      <a:lnTo>
                        <a:pt x="315659" y="109347"/>
                      </a:lnTo>
                      <a:lnTo>
                        <a:pt x="315659" y="126778"/>
                      </a:lnTo>
                      <a:close/>
                      <a:moveTo>
                        <a:pt x="120396" y="163259"/>
                      </a:moveTo>
                      <a:lnTo>
                        <a:pt x="222981" y="163259"/>
                      </a:lnTo>
                      <a:lnTo>
                        <a:pt x="222981" y="145828"/>
                      </a:lnTo>
                      <a:lnTo>
                        <a:pt x="120396" y="145828"/>
                      </a:lnTo>
                      <a:lnTo>
                        <a:pt x="120396" y="163259"/>
                      </a:lnTo>
                      <a:close/>
                      <a:moveTo>
                        <a:pt x="235363" y="163259"/>
                      </a:moveTo>
                      <a:lnTo>
                        <a:pt x="313563" y="163259"/>
                      </a:lnTo>
                      <a:lnTo>
                        <a:pt x="313563" y="145828"/>
                      </a:lnTo>
                      <a:lnTo>
                        <a:pt x="235363" y="145828"/>
                      </a:lnTo>
                      <a:lnTo>
                        <a:pt x="235363" y="163259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28"/>
                <p:cNvSpPr/>
                <p:nvPr/>
              </p:nvSpPr>
              <p:spPr>
                <a:xfrm>
                  <a:off x="7425594" y="1639728"/>
                  <a:ext cx="353948" cy="180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948" h="180117" extrusionOk="0">
                      <a:moveTo>
                        <a:pt x="0" y="0"/>
                      </a:moveTo>
                      <a:lnTo>
                        <a:pt x="353949" y="0"/>
                      </a:lnTo>
                      <a:lnTo>
                        <a:pt x="353949" y="180118"/>
                      </a:lnTo>
                      <a:lnTo>
                        <a:pt x="0" y="180118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2" name="Google Shape;892;p28"/>
            <p:cNvGrpSpPr/>
            <p:nvPr/>
          </p:nvGrpSpPr>
          <p:grpSpPr>
            <a:xfrm>
              <a:off x="7810967" y="2543174"/>
              <a:ext cx="1047787" cy="27232"/>
              <a:chOff x="7384446" y="3573113"/>
              <a:chExt cx="952880" cy="24765"/>
            </a:xfrm>
          </p:grpSpPr>
          <p:sp>
            <p:nvSpPr>
              <p:cNvPr id="893" name="Google Shape;893;p28"/>
              <p:cNvSpPr/>
              <p:nvPr/>
            </p:nvSpPr>
            <p:spPr>
              <a:xfrm>
                <a:off x="7396162" y="3585495"/>
                <a:ext cx="929354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29354" h="9525" extrusionOk="0">
                    <a:moveTo>
                      <a:pt x="929354" y="0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 w="10950" cap="flat" cmpd="sng">
                <a:solidFill>
                  <a:schemeClr val="accent4"/>
                </a:solidFill>
                <a:prstDash val="dashDot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8"/>
              <p:cNvSpPr/>
              <p:nvPr/>
            </p:nvSpPr>
            <p:spPr>
              <a:xfrm>
                <a:off x="8312562" y="3573113"/>
                <a:ext cx="24764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 extrusionOk="0">
                    <a:moveTo>
                      <a:pt x="12382" y="0"/>
                    </a:moveTo>
                    <a:cubicBezTo>
                      <a:pt x="19240" y="0"/>
                      <a:pt x="24765" y="5524"/>
                      <a:pt x="24765" y="12382"/>
                    </a:cubicBezTo>
                    <a:cubicBezTo>
                      <a:pt x="24765" y="19240"/>
                      <a:pt x="19240" y="24765"/>
                      <a:pt x="12382" y="24765"/>
                    </a:cubicBezTo>
                    <a:cubicBezTo>
                      <a:pt x="5524" y="24765"/>
                      <a:pt x="0" y="19240"/>
                      <a:pt x="0" y="12382"/>
                    </a:cubicBezTo>
                    <a:cubicBezTo>
                      <a:pt x="0" y="5524"/>
                      <a:pt x="5524" y="0"/>
                      <a:pt x="12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8"/>
              <p:cNvSpPr/>
              <p:nvPr/>
            </p:nvSpPr>
            <p:spPr>
              <a:xfrm>
                <a:off x="7384446" y="3573113"/>
                <a:ext cx="24764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24764" h="24765" extrusionOk="0">
                    <a:moveTo>
                      <a:pt x="12382" y="0"/>
                    </a:moveTo>
                    <a:cubicBezTo>
                      <a:pt x="5524" y="0"/>
                      <a:pt x="0" y="5524"/>
                      <a:pt x="0" y="12382"/>
                    </a:cubicBezTo>
                    <a:cubicBezTo>
                      <a:pt x="0" y="19240"/>
                      <a:pt x="5524" y="24765"/>
                      <a:pt x="12382" y="24765"/>
                    </a:cubicBezTo>
                    <a:cubicBezTo>
                      <a:pt x="19240" y="24765"/>
                      <a:pt x="24765" y="19240"/>
                      <a:pt x="24765" y="12382"/>
                    </a:cubicBezTo>
                    <a:cubicBezTo>
                      <a:pt x="24765" y="5524"/>
                      <a:pt x="19240" y="0"/>
                      <a:pt x="123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6" name="Google Shape;896;p28"/>
            <p:cNvGrpSpPr/>
            <p:nvPr/>
          </p:nvGrpSpPr>
          <p:grpSpPr>
            <a:xfrm>
              <a:off x="8348540" y="2013384"/>
              <a:ext cx="657643" cy="856749"/>
              <a:chOff x="-2" y="3134666"/>
              <a:chExt cx="498554" cy="649495"/>
            </a:xfrm>
          </p:grpSpPr>
          <p:grpSp>
            <p:nvGrpSpPr>
              <p:cNvPr id="897" name="Google Shape;897;p28"/>
              <p:cNvGrpSpPr/>
              <p:nvPr/>
            </p:nvGrpSpPr>
            <p:grpSpPr>
              <a:xfrm>
                <a:off x="-2" y="3134666"/>
                <a:ext cx="498554" cy="649495"/>
                <a:chOff x="895350" y="4265199"/>
                <a:chExt cx="598074" cy="779145"/>
              </a:xfrm>
            </p:grpSpPr>
            <p:sp>
              <p:nvSpPr>
                <p:cNvPr id="898" name="Google Shape;898;p28"/>
                <p:cNvSpPr/>
                <p:nvPr/>
              </p:nvSpPr>
              <p:spPr>
                <a:xfrm>
                  <a:off x="895350" y="4265199"/>
                  <a:ext cx="598074" cy="779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074" h="779145" extrusionOk="0">
                      <a:moveTo>
                        <a:pt x="557022" y="0"/>
                      </a:moveTo>
                      <a:cubicBezTo>
                        <a:pt x="579695" y="0"/>
                        <a:pt x="598075" y="18380"/>
                        <a:pt x="598075" y="41053"/>
                      </a:cubicBezTo>
                      <a:lnTo>
                        <a:pt x="598075" y="738092"/>
                      </a:lnTo>
                      <a:cubicBezTo>
                        <a:pt x="598075" y="760765"/>
                        <a:pt x="579695" y="779145"/>
                        <a:pt x="557022" y="779145"/>
                      </a:cubicBezTo>
                      <a:lnTo>
                        <a:pt x="41053" y="779145"/>
                      </a:lnTo>
                      <a:cubicBezTo>
                        <a:pt x="18380" y="779145"/>
                        <a:pt x="0" y="760765"/>
                        <a:pt x="0" y="738092"/>
                      </a:cubicBezTo>
                      <a:lnTo>
                        <a:pt x="0" y="41053"/>
                      </a:lnTo>
                      <a:cubicBezTo>
                        <a:pt x="0" y="18380"/>
                        <a:pt x="18380" y="0"/>
                        <a:pt x="410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99" name="Google Shape;899;p28"/>
                <p:cNvGrpSpPr/>
                <p:nvPr/>
              </p:nvGrpSpPr>
              <p:grpSpPr>
                <a:xfrm>
                  <a:off x="1284732" y="4296441"/>
                  <a:ext cx="164876" cy="41528"/>
                  <a:chOff x="1284732" y="4296441"/>
                  <a:chExt cx="164876" cy="41528"/>
                </a:xfrm>
              </p:grpSpPr>
              <p:sp>
                <p:nvSpPr>
                  <p:cNvPr id="900" name="Google Shape;900;p28"/>
                  <p:cNvSpPr/>
                  <p:nvPr/>
                </p:nvSpPr>
                <p:spPr>
                  <a:xfrm>
                    <a:off x="1408080" y="4296441"/>
                    <a:ext cx="41528" cy="41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8" h="41528" extrusionOk="0">
                        <a:moveTo>
                          <a:pt x="41529" y="20764"/>
                        </a:moveTo>
                        <a:cubicBezTo>
                          <a:pt x="41529" y="32290"/>
                          <a:pt x="32194" y="41529"/>
                          <a:pt x="20764" y="41529"/>
                        </a:cubicBezTo>
                        <a:cubicBezTo>
                          <a:pt x="9334" y="41529"/>
                          <a:pt x="0" y="32195"/>
                          <a:pt x="0" y="20764"/>
                        </a:cubicBezTo>
                        <a:cubicBezTo>
                          <a:pt x="0" y="9334"/>
                          <a:pt x="9334" y="0"/>
                          <a:pt x="20764" y="0"/>
                        </a:cubicBezTo>
                        <a:cubicBezTo>
                          <a:pt x="32194" y="0"/>
                          <a:pt x="41529" y="9334"/>
                          <a:pt x="41529" y="207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28"/>
                  <p:cNvSpPr/>
                  <p:nvPr/>
                </p:nvSpPr>
                <p:spPr>
                  <a:xfrm>
                    <a:off x="1346358" y="4296441"/>
                    <a:ext cx="41529" cy="41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9" h="41528" extrusionOk="0">
                        <a:moveTo>
                          <a:pt x="41529" y="20764"/>
                        </a:moveTo>
                        <a:cubicBezTo>
                          <a:pt x="41529" y="32290"/>
                          <a:pt x="32195" y="41529"/>
                          <a:pt x="20765" y="41529"/>
                        </a:cubicBezTo>
                        <a:cubicBezTo>
                          <a:pt x="9335" y="41529"/>
                          <a:pt x="0" y="32195"/>
                          <a:pt x="0" y="20764"/>
                        </a:cubicBezTo>
                        <a:cubicBezTo>
                          <a:pt x="0" y="9334"/>
                          <a:pt x="9335" y="0"/>
                          <a:pt x="20765" y="0"/>
                        </a:cubicBezTo>
                        <a:cubicBezTo>
                          <a:pt x="32195" y="0"/>
                          <a:pt x="41529" y="9334"/>
                          <a:pt x="41529" y="207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2" name="Google Shape;902;p28"/>
                  <p:cNvSpPr/>
                  <p:nvPr/>
                </p:nvSpPr>
                <p:spPr>
                  <a:xfrm>
                    <a:off x="1284732" y="4296441"/>
                    <a:ext cx="41529" cy="415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9" h="41528" extrusionOk="0">
                        <a:moveTo>
                          <a:pt x="41529" y="20764"/>
                        </a:moveTo>
                        <a:cubicBezTo>
                          <a:pt x="41529" y="32290"/>
                          <a:pt x="32194" y="41529"/>
                          <a:pt x="20765" y="41529"/>
                        </a:cubicBezTo>
                        <a:cubicBezTo>
                          <a:pt x="9334" y="41529"/>
                          <a:pt x="0" y="32195"/>
                          <a:pt x="0" y="20764"/>
                        </a:cubicBezTo>
                        <a:cubicBezTo>
                          <a:pt x="0" y="9334"/>
                          <a:pt x="9334" y="0"/>
                          <a:pt x="20765" y="0"/>
                        </a:cubicBezTo>
                        <a:cubicBezTo>
                          <a:pt x="32194" y="0"/>
                          <a:pt x="41529" y="9334"/>
                          <a:pt x="41529" y="20764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03" name="Google Shape;903;p28"/>
              <p:cNvGrpSpPr/>
              <p:nvPr/>
            </p:nvGrpSpPr>
            <p:grpSpPr>
              <a:xfrm>
                <a:off x="59230" y="3269171"/>
                <a:ext cx="382391" cy="400019"/>
                <a:chOff x="966406" y="4426553"/>
                <a:chExt cx="458723" cy="479869"/>
              </a:xfrm>
            </p:grpSpPr>
            <p:sp>
              <p:nvSpPr>
                <p:cNvPr id="904" name="Google Shape;904;p28"/>
                <p:cNvSpPr/>
                <p:nvPr/>
              </p:nvSpPr>
              <p:spPr>
                <a:xfrm>
                  <a:off x="966406" y="4697825"/>
                  <a:ext cx="456723" cy="208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723" h="208597" extrusionOk="0">
                      <a:moveTo>
                        <a:pt x="51340" y="93250"/>
                      </a:moveTo>
                      <a:lnTo>
                        <a:pt x="0" y="93250"/>
                      </a:lnTo>
                      <a:lnTo>
                        <a:pt x="0" y="115443"/>
                      </a:lnTo>
                      <a:lnTo>
                        <a:pt x="51340" y="115443"/>
                      </a:lnTo>
                      <a:lnTo>
                        <a:pt x="51340" y="93250"/>
                      </a:lnTo>
                      <a:close/>
                      <a:moveTo>
                        <a:pt x="236601" y="162020"/>
                      </a:moveTo>
                      <a:lnTo>
                        <a:pt x="376904" y="162020"/>
                      </a:lnTo>
                      <a:lnTo>
                        <a:pt x="376904" y="139827"/>
                      </a:lnTo>
                      <a:lnTo>
                        <a:pt x="236601" y="139827"/>
                      </a:lnTo>
                      <a:lnTo>
                        <a:pt x="236601" y="162020"/>
                      </a:lnTo>
                      <a:close/>
                      <a:moveTo>
                        <a:pt x="376809" y="0"/>
                      </a:moveTo>
                      <a:lnTo>
                        <a:pt x="48863" y="0"/>
                      </a:lnTo>
                      <a:lnTo>
                        <a:pt x="48863" y="22193"/>
                      </a:lnTo>
                      <a:lnTo>
                        <a:pt x="376809" y="22193"/>
                      </a:lnTo>
                      <a:lnTo>
                        <a:pt x="376809" y="0"/>
                      </a:lnTo>
                      <a:close/>
                      <a:moveTo>
                        <a:pt x="0" y="208597"/>
                      </a:moveTo>
                      <a:lnTo>
                        <a:pt x="127349" y="208597"/>
                      </a:lnTo>
                      <a:lnTo>
                        <a:pt x="127349" y="186404"/>
                      </a:lnTo>
                      <a:lnTo>
                        <a:pt x="0" y="186404"/>
                      </a:lnTo>
                      <a:lnTo>
                        <a:pt x="0" y="208597"/>
                      </a:lnTo>
                      <a:close/>
                      <a:moveTo>
                        <a:pt x="97917" y="46577"/>
                      </a:moveTo>
                      <a:lnTo>
                        <a:pt x="0" y="46577"/>
                      </a:lnTo>
                      <a:lnTo>
                        <a:pt x="0" y="68771"/>
                      </a:lnTo>
                      <a:lnTo>
                        <a:pt x="97917" y="68771"/>
                      </a:lnTo>
                      <a:lnTo>
                        <a:pt x="97917" y="46577"/>
                      </a:lnTo>
                      <a:close/>
                      <a:moveTo>
                        <a:pt x="67056" y="115348"/>
                      </a:moveTo>
                      <a:lnTo>
                        <a:pt x="265557" y="115348"/>
                      </a:lnTo>
                      <a:lnTo>
                        <a:pt x="265557" y="93154"/>
                      </a:lnTo>
                      <a:lnTo>
                        <a:pt x="67056" y="93154"/>
                      </a:lnTo>
                      <a:lnTo>
                        <a:pt x="67056" y="115348"/>
                      </a:lnTo>
                      <a:close/>
                      <a:moveTo>
                        <a:pt x="210026" y="139732"/>
                      </a:moveTo>
                      <a:lnTo>
                        <a:pt x="0" y="139732"/>
                      </a:lnTo>
                      <a:lnTo>
                        <a:pt x="0" y="161925"/>
                      </a:lnTo>
                      <a:lnTo>
                        <a:pt x="210122" y="161925"/>
                      </a:lnTo>
                      <a:lnTo>
                        <a:pt x="210122" y="139732"/>
                      </a:lnTo>
                      <a:close/>
                      <a:moveTo>
                        <a:pt x="281369" y="115348"/>
                      </a:moveTo>
                      <a:lnTo>
                        <a:pt x="456724" y="115348"/>
                      </a:lnTo>
                      <a:lnTo>
                        <a:pt x="456724" y="93154"/>
                      </a:lnTo>
                      <a:lnTo>
                        <a:pt x="281369" y="93154"/>
                      </a:lnTo>
                      <a:lnTo>
                        <a:pt x="281369" y="115348"/>
                      </a:lnTo>
                      <a:close/>
                      <a:moveTo>
                        <a:pt x="124397" y="68771"/>
                      </a:moveTo>
                      <a:lnTo>
                        <a:pt x="456629" y="68771"/>
                      </a:lnTo>
                      <a:lnTo>
                        <a:pt x="456629" y="46577"/>
                      </a:lnTo>
                      <a:lnTo>
                        <a:pt x="124397" y="46577"/>
                      </a:lnTo>
                      <a:lnTo>
                        <a:pt x="124397" y="68771"/>
                      </a:lnTo>
                      <a:close/>
                      <a:moveTo>
                        <a:pt x="390144" y="0"/>
                      </a:moveTo>
                      <a:lnTo>
                        <a:pt x="390144" y="22193"/>
                      </a:lnTo>
                      <a:lnTo>
                        <a:pt x="456629" y="22193"/>
                      </a:lnTo>
                      <a:lnTo>
                        <a:pt x="456629" y="0"/>
                      </a:lnTo>
                      <a:lnTo>
                        <a:pt x="390144" y="0"/>
                      </a:lnTo>
                      <a:close/>
                      <a:moveTo>
                        <a:pt x="403289" y="162020"/>
                      </a:moveTo>
                      <a:lnTo>
                        <a:pt x="456629" y="162020"/>
                      </a:lnTo>
                      <a:lnTo>
                        <a:pt x="456629" y="139827"/>
                      </a:lnTo>
                      <a:lnTo>
                        <a:pt x="403289" y="139827"/>
                      </a:lnTo>
                      <a:lnTo>
                        <a:pt x="403289" y="162020"/>
                      </a:lnTo>
                      <a:close/>
                      <a:moveTo>
                        <a:pt x="153734" y="208597"/>
                      </a:moveTo>
                      <a:lnTo>
                        <a:pt x="284893" y="208597"/>
                      </a:lnTo>
                      <a:lnTo>
                        <a:pt x="284893" y="186404"/>
                      </a:lnTo>
                      <a:lnTo>
                        <a:pt x="153734" y="186404"/>
                      </a:lnTo>
                      <a:lnTo>
                        <a:pt x="153734" y="208597"/>
                      </a:lnTo>
                      <a:close/>
                      <a:moveTo>
                        <a:pt x="300704" y="208597"/>
                      </a:moveTo>
                      <a:lnTo>
                        <a:pt x="400622" y="208597"/>
                      </a:lnTo>
                      <a:lnTo>
                        <a:pt x="400622" y="186404"/>
                      </a:lnTo>
                      <a:lnTo>
                        <a:pt x="300704" y="186404"/>
                      </a:lnTo>
                      <a:lnTo>
                        <a:pt x="300704" y="20859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28"/>
                <p:cNvSpPr/>
                <p:nvPr/>
              </p:nvSpPr>
              <p:spPr>
                <a:xfrm>
                  <a:off x="972883" y="4426553"/>
                  <a:ext cx="452246" cy="230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46" h="230219" extrusionOk="0">
                      <a:moveTo>
                        <a:pt x="0" y="0"/>
                      </a:moveTo>
                      <a:lnTo>
                        <a:pt x="452247" y="0"/>
                      </a:lnTo>
                      <a:lnTo>
                        <a:pt x="452247" y="230219"/>
                      </a:lnTo>
                      <a:lnTo>
                        <a:pt x="0" y="23021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06" name="Google Shape;906;p28"/>
            <p:cNvGrpSpPr/>
            <p:nvPr/>
          </p:nvGrpSpPr>
          <p:grpSpPr>
            <a:xfrm>
              <a:off x="5165167" y="2950875"/>
              <a:ext cx="645598" cy="1166771"/>
              <a:chOff x="5165167" y="2950875"/>
              <a:chExt cx="645598" cy="1166771"/>
            </a:xfrm>
          </p:grpSpPr>
          <p:grpSp>
            <p:nvGrpSpPr>
              <p:cNvPr id="907" name="Google Shape;907;p28"/>
              <p:cNvGrpSpPr/>
              <p:nvPr/>
            </p:nvGrpSpPr>
            <p:grpSpPr>
              <a:xfrm>
                <a:off x="5165167" y="2950875"/>
                <a:ext cx="645598" cy="1166771"/>
                <a:chOff x="1024660" y="3708890"/>
                <a:chExt cx="489423" cy="884520"/>
              </a:xfrm>
            </p:grpSpPr>
            <p:grpSp>
              <p:nvGrpSpPr>
                <p:cNvPr id="908" name="Google Shape;908;p28"/>
                <p:cNvGrpSpPr/>
                <p:nvPr/>
              </p:nvGrpSpPr>
              <p:grpSpPr>
                <a:xfrm>
                  <a:off x="1024660" y="3708890"/>
                  <a:ext cx="489423" cy="884520"/>
                  <a:chOff x="2124551" y="4954047"/>
                  <a:chExt cx="587120" cy="1061085"/>
                </a:xfrm>
              </p:grpSpPr>
              <p:sp>
                <p:nvSpPr>
                  <p:cNvPr id="909" name="Google Shape;909;p28"/>
                  <p:cNvSpPr/>
                  <p:nvPr/>
                </p:nvSpPr>
                <p:spPr>
                  <a:xfrm>
                    <a:off x="2124551" y="4954047"/>
                    <a:ext cx="587120" cy="1061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120" h="1061085" extrusionOk="0">
                        <a:moveTo>
                          <a:pt x="91440" y="0"/>
                        </a:moveTo>
                        <a:lnTo>
                          <a:pt x="495681" y="0"/>
                        </a:lnTo>
                        <a:cubicBezTo>
                          <a:pt x="546163" y="0"/>
                          <a:pt x="587121" y="40958"/>
                          <a:pt x="587121" y="91440"/>
                        </a:cubicBezTo>
                        <a:lnTo>
                          <a:pt x="587121" y="969645"/>
                        </a:lnTo>
                        <a:cubicBezTo>
                          <a:pt x="587121" y="1020128"/>
                          <a:pt x="546163" y="1061085"/>
                          <a:pt x="495681" y="1061085"/>
                        </a:cubicBezTo>
                        <a:lnTo>
                          <a:pt x="91440" y="1061085"/>
                        </a:lnTo>
                        <a:cubicBezTo>
                          <a:pt x="40958" y="1061085"/>
                          <a:pt x="0" y="1020128"/>
                          <a:pt x="0" y="969645"/>
                        </a:cubicBezTo>
                        <a:lnTo>
                          <a:pt x="0" y="91440"/>
                        </a:lnTo>
                        <a:cubicBezTo>
                          <a:pt x="0" y="40958"/>
                          <a:pt x="40958" y="0"/>
                          <a:pt x="9144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28"/>
                  <p:cNvSpPr/>
                  <p:nvPr/>
                </p:nvSpPr>
                <p:spPr>
                  <a:xfrm>
                    <a:off x="2339530" y="4987099"/>
                    <a:ext cx="157162" cy="25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62" h="25527" extrusionOk="0">
                        <a:moveTo>
                          <a:pt x="144399" y="25527"/>
                        </a:moveTo>
                        <a:lnTo>
                          <a:pt x="12764" y="25527"/>
                        </a:lnTo>
                        <a:cubicBezTo>
                          <a:pt x="5715" y="25527"/>
                          <a:pt x="0" y="19812"/>
                          <a:pt x="0" y="12764"/>
                        </a:cubicBezTo>
                        <a:lnTo>
                          <a:pt x="0" y="12764"/>
                        </a:lnTo>
                        <a:cubicBezTo>
                          <a:pt x="0" y="5715"/>
                          <a:pt x="5715" y="0"/>
                          <a:pt x="12764" y="0"/>
                        </a:cubicBezTo>
                        <a:lnTo>
                          <a:pt x="144399" y="0"/>
                        </a:lnTo>
                        <a:cubicBezTo>
                          <a:pt x="151448" y="0"/>
                          <a:pt x="157163" y="5715"/>
                          <a:pt x="157163" y="12764"/>
                        </a:cubicBezTo>
                        <a:lnTo>
                          <a:pt x="157163" y="12764"/>
                        </a:lnTo>
                        <a:cubicBezTo>
                          <a:pt x="157163" y="19812"/>
                          <a:pt x="151448" y="25527"/>
                          <a:pt x="144399" y="2552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11" name="Google Shape;911;p28"/>
                <p:cNvSpPr/>
                <p:nvPr/>
              </p:nvSpPr>
              <p:spPr>
                <a:xfrm>
                  <a:off x="1059199" y="3818860"/>
                  <a:ext cx="419712" cy="64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158" h="777906" extrusionOk="0">
                      <a:moveTo>
                        <a:pt x="0" y="0"/>
                      </a:moveTo>
                      <a:lnTo>
                        <a:pt x="504158" y="0"/>
                      </a:lnTo>
                      <a:lnTo>
                        <a:pt x="504158" y="777907"/>
                      </a:lnTo>
                      <a:lnTo>
                        <a:pt x="0" y="77790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12" name="Google Shape;912;p28"/>
                <p:cNvGrpSpPr/>
                <p:nvPr/>
              </p:nvGrpSpPr>
              <p:grpSpPr>
                <a:xfrm>
                  <a:off x="1108189" y="4182116"/>
                  <a:ext cx="322524" cy="131011"/>
                  <a:chOff x="2224754" y="5521737"/>
                  <a:chExt cx="386905" cy="157163"/>
                </a:xfrm>
              </p:grpSpPr>
              <p:grpSp>
                <p:nvGrpSpPr>
                  <p:cNvPr id="913" name="Google Shape;913;p28"/>
                  <p:cNvGrpSpPr/>
                  <p:nvPr/>
                </p:nvGrpSpPr>
                <p:grpSpPr>
                  <a:xfrm>
                    <a:off x="2224754" y="5521737"/>
                    <a:ext cx="386905" cy="157163"/>
                    <a:chOff x="2224754" y="5521737"/>
                    <a:chExt cx="386905" cy="157163"/>
                  </a:xfrm>
                </p:grpSpPr>
                <p:grpSp>
                  <p:nvGrpSpPr>
                    <p:cNvPr id="914" name="Google Shape;914;p28"/>
                    <p:cNvGrpSpPr/>
                    <p:nvPr/>
                  </p:nvGrpSpPr>
                  <p:grpSpPr>
                    <a:xfrm>
                      <a:off x="2224754" y="5521737"/>
                      <a:ext cx="386905" cy="65532"/>
                      <a:chOff x="2224754" y="5521737"/>
                      <a:chExt cx="386905" cy="65532"/>
                    </a:xfrm>
                  </p:grpSpPr>
                  <p:sp>
                    <p:nvSpPr>
                      <p:cNvPr id="915" name="Google Shape;915;p28"/>
                      <p:cNvSpPr/>
                      <p:nvPr/>
                    </p:nvSpPr>
                    <p:spPr>
                      <a:xfrm>
                        <a:off x="2224754" y="5521737"/>
                        <a:ext cx="386905" cy="655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6905" h="65532" extrusionOk="0">
                            <a:moveTo>
                              <a:pt x="386810" y="15049"/>
                            </a:moveTo>
                            <a:lnTo>
                              <a:pt x="386810" y="50482"/>
                            </a:lnTo>
                            <a:cubicBezTo>
                              <a:pt x="386810" y="58769"/>
                              <a:pt x="380143" y="65532"/>
                              <a:pt x="371856" y="65532"/>
                            </a:cubicBezTo>
                            <a:lnTo>
                              <a:pt x="14954" y="65532"/>
                            </a:lnTo>
                            <a:cubicBezTo>
                              <a:pt x="14288" y="65532"/>
                              <a:pt x="13525" y="65532"/>
                              <a:pt x="12859" y="65341"/>
                            </a:cubicBezTo>
                            <a:cubicBezTo>
                              <a:pt x="5524" y="64294"/>
                              <a:pt x="0" y="58102"/>
                              <a:pt x="0" y="50482"/>
                            </a:cubicBezTo>
                            <a:lnTo>
                              <a:pt x="0" y="15049"/>
                            </a:lnTo>
                            <a:cubicBezTo>
                              <a:pt x="0" y="6762"/>
                              <a:pt x="6667" y="0"/>
                              <a:pt x="15049" y="0"/>
                            </a:cubicBezTo>
                            <a:lnTo>
                              <a:pt x="371951" y="0"/>
                            </a:lnTo>
                            <a:cubicBezTo>
                              <a:pt x="379476" y="0"/>
                              <a:pt x="385667" y="5619"/>
                              <a:pt x="386715" y="12859"/>
                            </a:cubicBezTo>
                            <a:cubicBezTo>
                              <a:pt x="386810" y="13525"/>
                              <a:pt x="386905" y="14288"/>
                              <a:pt x="386905" y="15049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16" name="Google Shape;916;p28"/>
                      <p:cNvSpPr/>
                      <p:nvPr/>
                    </p:nvSpPr>
                    <p:spPr>
                      <a:xfrm>
                        <a:off x="2237422" y="5534405"/>
                        <a:ext cx="374141" cy="528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4141" h="52864" extrusionOk="0">
                            <a:moveTo>
                              <a:pt x="374142" y="2381"/>
                            </a:moveTo>
                            <a:lnTo>
                              <a:pt x="374142" y="37815"/>
                            </a:lnTo>
                            <a:cubicBezTo>
                              <a:pt x="374142" y="46101"/>
                              <a:pt x="367475" y="52864"/>
                              <a:pt x="359188" y="52864"/>
                            </a:cubicBezTo>
                            <a:lnTo>
                              <a:pt x="2286" y="52864"/>
                            </a:lnTo>
                            <a:cubicBezTo>
                              <a:pt x="1619" y="52864"/>
                              <a:pt x="857" y="52864"/>
                              <a:pt x="191" y="52674"/>
                            </a:cubicBezTo>
                            <a:cubicBezTo>
                              <a:pt x="95" y="52007"/>
                              <a:pt x="0" y="51245"/>
                              <a:pt x="0" y="50578"/>
                            </a:cubicBezTo>
                            <a:lnTo>
                              <a:pt x="0" y="15050"/>
                            </a:lnTo>
                            <a:cubicBezTo>
                              <a:pt x="0" y="6763"/>
                              <a:pt x="6668" y="0"/>
                              <a:pt x="14954" y="0"/>
                            </a:cubicBezTo>
                            <a:lnTo>
                              <a:pt x="371856" y="0"/>
                            </a:lnTo>
                            <a:cubicBezTo>
                              <a:pt x="372523" y="0"/>
                              <a:pt x="373285" y="0"/>
                              <a:pt x="373952" y="191"/>
                            </a:cubicBezTo>
                            <a:cubicBezTo>
                              <a:pt x="374047" y="858"/>
                              <a:pt x="374142" y="1620"/>
                              <a:pt x="374142" y="238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  <p:grpSp>
                  <p:nvGrpSpPr>
                    <p:cNvPr id="917" name="Google Shape;917;p28"/>
                    <p:cNvGrpSpPr/>
                    <p:nvPr/>
                  </p:nvGrpSpPr>
                  <p:grpSpPr>
                    <a:xfrm>
                      <a:off x="2224754" y="5613368"/>
                      <a:ext cx="386905" cy="65532"/>
                      <a:chOff x="2224754" y="5613368"/>
                      <a:chExt cx="386905" cy="65532"/>
                    </a:xfrm>
                  </p:grpSpPr>
                  <p:sp>
                    <p:nvSpPr>
                      <p:cNvPr id="918" name="Google Shape;918;p28"/>
                      <p:cNvSpPr/>
                      <p:nvPr/>
                    </p:nvSpPr>
                    <p:spPr>
                      <a:xfrm>
                        <a:off x="2224754" y="5613368"/>
                        <a:ext cx="386905" cy="655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6905" h="65532" extrusionOk="0">
                            <a:moveTo>
                              <a:pt x="386810" y="15049"/>
                            </a:moveTo>
                            <a:lnTo>
                              <a:pt x="386810" y="50482"/>
                            </a:lnTo>
                            <a:cubicBezTo>
                              <a:pt x="386810" y="58769"/>
                              <a:pt x="380143" y="65532"/>
                              <a:pt x="371856" y="65532"/>
                            </a:cubicBezTo>
                            <a:lnTo>
                              <a:pt x="14954" y="65532"/>
                            </a:lnTo>
                            <a:cubicBezTo>
                              <a:pt x="14288" y="65532"/>
                              <a:pt x="13525" y="65532"/>
                              <a:pt x="12859" y="65341"/>
                            </a:cubicBezTo>
                            <a:cubicBezTo>
                              <a:pt x="5524" y="64294"/>
                              <a:pt x="0" y="58102"/>
                              <a:pt x="0" y="50482"/>
                            </a:cubicBezTo>
                            <a:lnTo>
                              <a:pt x="0" y="15049"/>
                            </a:lnTo>
                            <a:cubicBezTo>
                              <a:pt x="0" y="6762"/>
                              <a:pt x="6667" y="0"/>
                              <a:pt x="15049" y="0"/>
                            </a:cubicBezTo>
                            <a:lnTo>
                              <a:pt x="371951" y="0"/>
                            </a:lnTo>
                            <a:cubicBezTo>
                              <a:pt x="379476" y="0"/>
                              <a:pt x="385667" y="5619"/>
                              <a:pt x="386715" y="12859"/>
                            </a:cubicBezTo>
                            <a:cubicBezTo>
                              <a:pt x="386810" y="13525"/>
                              <a:pt x="386905" y="14288"/>
                              <a:pt x="386905" y="15049"/>
                            </a:cubicBezTo>
                            <a:close/>
                          </a:path>
                        </a:pathLst>
                      </a:custGeom>
                      <a:solidFill>
                        <a:schemeClr val="dk2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  <p:sp>
                    <p:nvSpPr>
                      <p:cNvPr id="919" name="Google Shape;919;p28"/>
                      <p:cNvSpPr/>
                      <p:nvPr/>
                    </p:nvSpPr>
                    <p:spPr>
                      <a:xfrm>
                        <a:off x="2237422" y="5626036"/>
                        <a:ext cx="374141" cy="5286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4141" h="52864" extrusionOk="0">
                            <a:moveTo>
                              <a:pt x="374142" y="2381"/>
                            </a:moveTo>
                            <a:lnTo>
                              <a:pt x="374142" y="37815"/>
                            </a:lnTo>
                            <a:cubicBezTo>
                              <a:pt x="374142" y="46101"/>
                              <a:pt x="367475" y="52864"/>
                              <a:pt x="359188" y="52864"/>
                            </a:cubicBezTo>
                            <a:lnTo>
                              <a:pt x="2286" y="52864"/>
                            </a:lnTo>
                            <a:cubicBezTo>
                              <a:pt x="1619" y="52864"/>
                              <a:pt x="857" y="52864"/>
                              <a:pt x="191" y="52674"/>
                            </a:cubicBezTo>
                            <a:cubicBezTo>
                              <a:pt x="95" y="52007"/>
                              <a:pt x="0" y="51245"/>
                              <a:pt x="0" y="50578"/>
                            </a:cubicBezTo>
                            <a:lnTo>
                              <a:pt x="0" y="15050"/>
                            </a:lnTo>
                            <a:cubicBezTo>
                              <a:pt x="0" y="6763"/>
                              <a:pt x="6668" y="0"/>
                              <a:pt x="14954" y="0"/>
                            </a:cubicBezTo>
                            <a:lnTo>
                              <a:pt x="371856" y="0"/>
                            </a:lnTo>
                            <a:cubicBezTo>
                              <a:pt x="372523" y="0"/>
                              <a:pt x="373285" y="0"/>
                              <a:pt x="373952" y="191"/>
                            </a:cubicBezTo>
                            <a:cubicBezTo>
                              <a:pt x="374047" y="858"/>
                              <a:pt x="374142" y="1620"/>
                              <a:pt x="374142" y="2381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45700" rIns="91425" bIns="45700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8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20" name="Google Shape;920;p28"/>
                  <p:cNvGrpSpPr/>
                  <p:nvPr/>
                </p:nvGrpSpPr>
                <p:grpSpPr>
                  <a:xfrm>
                    <a:off x="2336863" y="5554217"/>
                    <a:ext cx="177355" cy="15050"/>
                    <a:chOff x="2336863" y="5554217"/>
                    <a:chExt cx="177355" cy="15050"/>
                  </a:xfrm>
                </p:grpSpPr>
                <p:sp>
                  <p:nvSpPr>
                    <p:cNvPr id="921" name="Google Shape;921;p28"/>
                    <p:cNvSpPr/>
                    <p:nvPr/>
                  </p:nvSpPr>
                  <p:spPr>
                    <a:xfrm>
                      <a:off x="2336863" y="5554218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49" y="7524"/>
                          </a:moveTo>
                          <a:cubicBezTo>
                            <a:pt x="15049" y="11680"/>
                            <a:pt x="11681" y="15049"/>
                            <a:pt x="7525" y="15049"/>
                          </a:cubicBezTo>
                          <a:cubicBezTo>
                            <a:pt x="3369" y="15049"/>
                            <a:pt x="0" y="11680"/>
                            <a:pt x="0" y="7524"/>
                          </a:cubicBezTo>
                          <a:cubicBezTo>
                            <a:pt x="0" y="3369"/>
                            <a:pt x="3369" y="0"/>
                            <a:pt x="7525" y="0"/>
                          </a:cubicBezTo>
                          <a:cubicBezTo>
                            <a:pt x="11681" y="0"/>
                            <a:pt x="15049" y="3369"/>
                            <a:pt x="15049" y="752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2" name="Google Shape;922;p28"/>
                    <p:cNvSpPr/>
                    <p:nvPr/>
                  </p:nvSpPr>
                  <p:spPr>
                    <a:xfrm>
                      <a:off x="2377440" y="5554217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49" y="7525"/>
                          </a:moveTo>
                          <a:cubicBezTo>
                            <a:pt x="15049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49" y="3334"/>
                            <a:pt x="15049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3" name="Google Shape;923;p28"/>
                    <p:cNvSpPr/>
                    <p:nvPr/>
                  </p:nvSpPr>
                  <p:spPr>
                    <a:xfrm>
                      <a:off x="2418016" y="5554217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50" y="7525"/>
                          </a:moveTo>
                          <a:cubicBezTo>
                            <a:pt x="15050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50" y="3334"/>
                            <a:pt x="15050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4" name="Google Shape;924;p28"/>
                    <p:cNvSpPr/>
                    <p:nvPr/>
                  </p:nvSpPr>
                  <p:spPr>
                    <a:xfrm>
                      <a:off x="2458593" y="5554218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49" y="7524"/>
                          </a:moveTo>
                          <a:cubicBezTo>
                            <a:pt x="15049" y="11680"/>
                            <a:pt x="11680" y="15049"/>
                            <a:pt x="7525" y="15049"/>
                          </a:cubicBezTo>
                          <a:cubicBezTo>
                            <a:pt x="3369" y="15049"/>
                            <a:pt x="0" y="11680"/>
                            <a:pt x="0" y="7524"/>
                          </a:cubicBezTo>
                          <a:cubicBezTo>
                            <a:pt x="0" y="3369"/>
                            <a:pt x="3369" y="0"/>
                            <a:pt x="7525" y="0"/>
                          </a:cubicBezTo>
                          <a:cubicBezTo>
                            <a:pt x="11681" y="0"/>
                            <a:pt x="15049" y="3369"/>
                            <a:pt x="15049" y="752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5" name="Google Shape;925;p28"/>
                    <p:cNvSpPr/>
                    <p:nvPr/>
                  </p:nvSpPr>
                  <p:spPr>
                    <a:xfrm>
                      <a:off x="2499169" y="5554217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50" y="7525"/>
                          </a:moveTo>
                          <a:cubicBezTo>
                            <a:pt x="15050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50" y="3334"/>
                            <a:pt x="15050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926" name="Google Shape;926;p28"/>
                  <p:cNvGrpSpPr/>
                  <p:nvPr/>
                </p:nvGrpSpPr>
                <p:grpSpPr>
                  <a:xfrm>
                    <a:off x="2336863" y="5641848"/>
                    <a:ext cx="177355" cy="15049"/>
                    <a:chOff x="2336863" y="5641848"/>
                    <a:chExt cx="177355" cy="15049"/>
                  </a:xfrm>
                </p:grpSpPr>
                <p:sp>
                  <p:nvSpPr>
                    <p:cNvPr id="927" name="Google Shape;927;p28"/>
                    <p:cNvSpPr/>
                    <p:nvPr/>
                  </p:nvSpPr>
                  <p:spPr>
                    <a:xfrm>
                      <a:off x="2336863" y="5641848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50" y="7525"/>
                          </a:moveTo>
                          <a:cubicBezTo>
                            <a:pt x="15050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50" y="3334"/>
                            <a:pt x="15050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28"/>
                    <p:cNvSpPr/>
                    <p:nvPr/>
                  </p:nvSpPr>
                  <p:spPr>
                    <a:xfrm>
                      <a:off x="2377440" y="5641848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49" y="7525"/>
                          </a:moveTo>
                          <a:cubicBezTo>
                            <a:pt x="15049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49" y="3334"/>
                            <a:pt x="15049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28"/>
                    <p:cNvSpPr/>
                    <p:nvPr/>
                  </p:nvSpPr>
                  <p:spPr>
                    <a:xfrm>
                      <a:off x="2418016" y="5641848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50" y="7525"/>
                          </a:moveTo>
                          <a:cubicBezTo>
                            <a:pt x="15050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50" y="3334"/>
                            <a:pt x="15050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28"/>
                    <p:cNvSpPr/>
                    <p:nvPr/>
                  </p:nvSpPr>
                  <p:spPr>
                    <a:xfrm>
                      <a:off x="2458592" y="5641848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50" y="7525"/>
                          </a:moveTo>
                          <a:cubicBezTo>
                            <a:pt x="15050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50" y="3334"/>
                            <a:pt x="15050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1" name="Google Shape;931;p28"/>
                    <p:cNvSpPr/>
                    <p:nvPr/>
                  </p:nvSpPr>
                  <p:spPr>
                    <a:xfrm>
                      <a:off x="2499169" y="5641848"/>
                      <a:ext cx="15049" cy="1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49" h="15049" extrusionOk="0">
                          <a:moveTo>
                            <a:pt x="15050" y="7525"/>
                          </a:moveTo>
                          <a:cubicBezTo>
                            <a:pt x="15050" y="11716"/>
                            <a:pt x="11716" y="15050"/>
                            <a:pt x="7525" y="15050"/>
                          </a:cubicBezTo>
                          <a:cubicBezTo>
                            <a:pt x="3334" y="15050"/>
                            <a:pt x="0" y="11716"/>
                            <a:pt x="0" y="7525"/>
                          </a:cubicBezTo>
                          <a:cubicBezTo>
                            <a:pt x="0" y="3334"/>
                            <a:pt x="3334" y="0"/>
                            <a:pt x="7525" y="0"/>
                          </a:cubicBezTo>
                          <a:cubicBezTo>
                            <a:pt x="11716" y="0"/>
                            <a:pt x="15050" y="3334"/>
                            <a:pt x="15050" y="752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932" name="Google Shape;932;p28"/>
                <p:cNvGrpSpPr/>
                <p:nvPr/>
              </p:nvGrpSpPr>
              <p:grpSpPr>
                <a:xfrm>
                  <a:off x="1161625" y="3903897"/>
                  <a:ext cx="215413" cy="215333"/>
                  <a:chOff x="2288857" y="5187981"/>
                  <a:chExt cx="258413" cy="258317"/>
                </a:xfrm>
              </p:grpSpPr>
              <p:sp>
                <p:nvSpPr>
                  <p:cNvPr id="933" name="Google Shape;933;p28"/>
                  <p:cNvSpPr/>
                  <p:nvPr/>
                </p:nvSpPr>
                <p:spPr>
                  <a:xfrm>
                    <a:off x="2288857" y="5187981"/>
                    <a:ext cx="258413" cy="2583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413" h="258317" extrusionOk="0">
                        <a:moveTo>
                          <a:pt x="258413" y="129159"/>
                        </a:moveTo>
                        <a:cubicBezTo>
                          <a:pt x="258413" y="159544"/>
                          <a:pt x="247936" y="187452"/>
                          <a:pt x="230410" y="209454"/>
                        </a:cubicBezTo>
                        <a:cubicBezTo>
                          <a:pt x="206692" y="239268"/>
                          <a:pt x="170212" y="258318"/>
                          <a:pt x="129159" y="258318"/>
                        </a:cubicBezTo>
                        <a:cubicBezTo>
                          <a:pt x="88106" y="258318"/>
                          <a:pt x="51625" y="239268"/>
                          <a:pt x="28004" y="209454"/>
                        </a:cubicBezTo>
                        <a:cubicBezTo>
                          <a:pt x="27337" y="208597"/>
                          <a:pt x="26670" y="207740"/>
                          <a:pt x="26003" y="206788"/>
                        </a:cubicBezTo>
                        <a:cubicBezTo>
                          <a:pt x="9716" y="185166"/>
                          <a:pt x="0" y="158305"/>
                          <a:pt x="0" y="129159"/>
                        </a:cubicBezTo>
                        <a:cubicBezTo>
                          <a:pt x="0" y="57817"/>
                          <a:pt x="57817" y="0"/>
                          <a:pt x="129159" y="0"/>
                        </a:cubicBezTo>
                        <a:cubicBezTo>
                          <a:pt x="176784" y="0"/>
                          <a:pt x="218313" y="25717"/>
                          <a:pt x="240697" y="64008"/>
                        </a:cubicBezTo>
                        <a:cubicBezTo>
                          <a:pt x="251936" y="83153"/>
                          <a:pt x="258318" y="105442"/>
                          <a:pt x="258318" y="12915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4" name="Google Shape;934;p28"/>
                  <p:cNvSpPr/>
                  <p:nvPr/>
                </p:nvSpPr>
                <p:spPr>
                  <a:xfrm>
                    <a:off x="2316956" y="5234082"/>
                    <a:ext cx="202501" cy="2122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501" h="212216" extrusionOk="0">
                        <a:moveTo>
                          <a:pt x="202406" y="163353"/>
                        </a:moveTo>
                        <a:cubicBezTo>
                          <a:pt x="178689" y="193167"/>
                          <a:pt x="142208" y="212217"/>
                          <a:pt x="101155" y="212217"/>
                        </a:cubicBezTo>
                        <a:cubicBezTo>
                          <a:pt x="60103" y="212217"/>
                          <a:pt x="23622" y="193167"/>
                          <a:pt x="0" y="163353"/>
                        </a:cubicBezTo>
                        <a:cubicBezTo>
                          <a:pt x="9525" y="122682"/>
                          <a:pt x="42958" y="91249"/>
                          <a:pt x="84677" y="84582"/>
                        </a:cubicBezTo>
                        <a:cubicBezTo>
                          <a:pt x="68675" y="78010"/>
                          <a:pt x="57341" y="62293"/>
                          <a:pt x="57341" y="43910"/>
                        </a:cubicBezTo>
                        <a:cubicBezTo>
                          <a:pt x="57341" y="19717"/>
                          <a:pt x="76962" y="0"/>
                          <a:pt x="101251" y="0"/>
                        </a:cubicBezTo>
                        <a:cubicBezTo>
                          <a:pt x="125539" y="0"/>
                          <a:pt x="145161" y="19717"/>
                          <a:pt x="145161" y="43910"/>
                        </a:cubicBezTo>
                        <a:cubicBezTo>
                          <a:pt x="145161" y="62293"/>
                          <a:pt x="133826" y="78010"/>
                          <a:pt x="117824" y="84582"/>
                        </a:cubicBezTo>
                        <a:cubicBezTo>
                          <a:pt x="159544" y="91249"/>
                          <a:pt x="192976" y="122682"/>
                          <a:pt x="202501" y="16335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35" name="Google Shape;935;p28"/>
              <p:cNvSpPr/>
              <p:nvPr/>
            </p:nvSpPr>
            <p:spPr>
              <a:xfrm>
                <a:off x="5401558" y="4012919"/>
                <a:ext cx="172878" cy="28080"/>
              </a:xfrm>
              <a:custGeom>
                <a:avLst/>
                <a:gdLst/>
                <a:ahLst/>
                <a:cxnLst/>
                <a:rect l="l" t="t" r="r" b="b"/>
                <a:pathLst>
                  <a:path w="157162" h="25527" extrusionOk="0">
                    <a:moveTo>
                      <a:pt x="144399" y="25527"/>
                    </a:moveTo>
                    <a:lnTo>
                      <a:pt x="12764" y="25527"/>
                    </a:lnTo>
                    <a:cubicBezTo>
                      <a:pt x="5715" y="25527"/>
                      <a:pt x="0" y="19812"/>
                      <a:pt x="0" y="12764"/>
                    </a:cubicBezTo>
                    <a:lnTo>
                      <a:pt x="0" y="12764"/>
                    </a:lnTo>
                    <a:cubicBezTo>
                      <a:pt x="0" y="5715"/>
                      <a:pt x="5715" y="0"/>
                      <a:pt x="12764" y="0"/>
                    </a:cubicBezTo>
                    <a:lnTo>
                      <a:pt x="144399" y="0"/>
                    </a:lnTo>
                    <a:cubicBezTo>
                      <a:pt x="151448" y="0"/>
                      <a:pt x="157163" y="5715"/>
                      <a:pt x="157163" y="12764"/>
                    </a:cubicBezTo>
                    <a:lnTo>
                      <a:pt x="157163" y="12764"/>
                    </a:lnTo>
                    <a:cubicBezTo>
                      <a:pt x="157163" y="19812"/>
                      <a:pt x="151448" y="25527"/>
                      <a:pt x="144399" y="2552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32"/>
          <p:cNvSpPr/>
          <p:nvPr/>
        </p:nvSpPr>
        <p:spPr>
          <a:xfrm rot="-7219687" flipH="1">
            <a:off x="-1095655" y="408466"/>
            <a:ext cx="5219277" cy="470790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2"/>
          <p:cNvSpPr txBox="1">
            <a:spLocks noGrp="1"/>
          </p:cNvSpPr>
          <p:nvPr>
            <p:ph type="title"/>
          </p:nvPr>
        </p:nvSpPr>
        <p:spPr>
          <a:xfrm>
            <a:off x="4047175" y="2571974"/>
            <a:ext cx="4383600" cy="1489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sz="1600" dirty="0"/>
              <a:t>Počítačová myš a touchpad  najčastejšie vstupné zariadenia pre ovládanie kurzora.</a:t>
            </a:r>
            <a:br>
              <a:rPr lang="sk-SK" sz="1600" dirty="0"/>
            </a:br>
            <a:r>
              <a:rPr lang="sk-SK" sz="1600" dirty="0"/>
              <a:t>Umožňujú presnú interakciu medzi človekom a počítačom.</a:t>
            </a:r>
            <a:br>
              <a:rPr lang="sk-SK" sz="1600" dirty="0"/>
            </a:br>
            <a:endParaRPr sz="1600" dirty="0"/>
          </a:p>
        </p:txBody>
      </p:sp>
      <p:sp>
        <p:nvSpPr>
          <p:cNvPr id="1020" name="Google Shape;1020;p32"/>
          <p:cNvSpPr txBox="1">
            <a:spLocks noGrp="1"/>
          </p:cNvSpPr>
          <p:nvPr>
            <p:ph type="title" idx="2"/>
          </p:nvPr>
        </p:nvSpPr>
        <p:spPr>
          <a:xfrm>
            <a:off x="3602168" y="157795"/>
            <a:ext cx="2997711" cy="20059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Úvod</a:t>
            </a:r>
            <a:endParaRPr dirty="0"/>
          </a:p>
        </p:txBody>
      </p:sp>
      <p:grpSp>
        <p:nvGrpSpPr>
          <p:cNvPr id="1022" name="Google Shape;1022;p32"/>
          <p:cNvGrpSpPr/>
          <p:nvPr/>
        </p:nvGrpSpPr>
        <p:grpSpPr>
          <a:xfrm>
            <a:off x="7441503" y="289852"/>
            <a:ext cx="1366913" cy="1382099"/>
            <a:chOff x="6568493" y="8"/>
            <a:chExt cx="1820608" cy="1840590"/>
          </a:xfrm>
        </p:grpSpPr>
        <p:sp>
          <p:nvSpPr>
            <p:cNvPr id="1023" name="Google Shape;1023;p32"/>
            <p:cNvSpPr/>
            <p:nvPr/>
          </p:nvSpPr>
          <p:spPr>
            <a:xfrm>
              <a:off x="6737915" y="169351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20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20" y="1983677"/>
                  </a:lnTo>
                  <a:cubicBezTo>
                    <a:pt x="1918906" y="1983677"/>
                    <a:pt x="1959864" y="1942814"/>
                    <a:pt x="1959864" y="1892427"/>
                  </a:cubicBezTo>
                  <a:lnTo>
                    <a:pt x="1959864" y="91345"/>
                  </a:lnTo>
                  <a:cubicBezTo>
                    <a:pt x="1959864" y="40958"/>
                    <a:pt x="1918906" y="0"/>
                    <a:pt x="1868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6653203" y="8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19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19" y="1983677"/>
                  </a:lnTo>
                  <a:cubicBezTo>
                    <a:pt x="1918907" y="1983677"/>
                    <a:pt x="1959865" y="1942814"/>
                    <a:pt x="1959865" y="1892427"/>
                  </a:cubicBezTo>
                  <a:lnTo>
                    <a:pt x="1959865" y="91345"/>
                  </a:lnTo>
                  <a:cubicBezTo>
                    <a:pt x="1959865" y="40958"/>
                    <a:pt x="1918907" y="0"/>
                    <a:pt x="1868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5" name="Google Shape;1025;p32"/>
            <p:cNvGrpSpPr/>
            <p:nvPr/>
          </p:nvGrpSpPr>
          <p:grpSpPr>
            <a:xfrm>
              <a:off x="6568493" y="84720"/>
              <a:ext cx="1649109" cy="1669065"/>
              <a:chOff x="8921020" y="472154"/>
              <a:chExt cx="1959958" cy="1983676"/>
            </a:xfrm>
          </p:grpSpPr>
          <p:sp>
            <p:nvSpPr>
              <p:cNvPr id="1026" name="Google Shape;1026;p32"/>
              <p:cNvSpPr/>
              <p:nvPr/>
            </p:nvSpPr>
            <p:spPr>
              <a:xfrm>
                <a:off x="8921114" y="472154"/>
                <a:ext cx="1959864" cy="1983676"/>
              </a:xfrm>
              <a:custGeom>
                <a:avLst/>
                <a:gdLst/>
                <a:ahLst/>
                <a:cxnLst/>
                <a:rect l="l" t="t" r="r" b="b"/>
                <a:pathLst>
                  <a:path w="1959864" h="1983676" extrusionOk="0">
                    <a:moveTo>
                      <a:pt x="1959864" y="91345"/>
                    </a:moveTo>
                    <a:lnTo>
                      <a:pt x="1959864" y="1892427"/>
                    </a:lnTo>
                    <a:cubicBezTo>
                      <a:pt x="1959864" y="1942814"/>
                      <a:pt x="1918907" y="1983677"/>
                      <a:pt x="1868520" y="1983677"/>
                    </a:cubicBezTo>
                    <a:lnTo>
                      <a:pt x="91345" y="1983677"/>
                    </a:lnTo>
                    <a:cubicBezTo>
                      <a:pt x="40958" y="1983677"/>
                      <a:pt x="0" y="1942814"/>
                      <a:pt x="0" y="1892427"/>
                    </a:cubicBezTo>
                    <a:lnTo>
                      <a:pt x="0" y="91345"/>
                    </a:lnTo>
                    <a:cubicBezTo>
                      <a:pt x="0" y="40958"/>
                      <a:pt x="40958" y="0"/>
                      <a:pt x="91345" y="0"/>
                    </a:cubicBezTo>
                    <a:lnTo>
                      <a:pt x="1868520" y="0"/>
                    </a:lnTo>
                    <a:cubicBezTo>
                      <a:pt x="1918907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>
                <a:off x="8921020" y="472154"/>
                <a:ext cx="1959958" cy="172307"/>
              </a:xfrm>
              <a:custGeom>
                <a:avLst/>
                <a:gdLst/>
                <a:ahLst/>
                <a:cxnLst/>
                <a:rect l="l" t="t" r="r" b="b"/>
                <a:pathLst>
                  <a:path w="1959958" h="172307" extrusionOk="0">
                    <a:moveTo>
                      <a:pt x="1959959" y="91345"/>
                    </a:moveTo>
                    <a:lnTo>
                      <a:pt x="1959959" y="172307"/>
                    </a:lnTo>
                    <a:lnTo>
                      <a:pt x="0" y="172307"/>
                    </a:lnTo>
                    <a:lnTo>
                      <a:pt x="0" y="91345"/>
                    </a:lnTo>
                    <a:cubicBezTo>
                      <a:pt x="0" y="40958"/>
                      <a:pt x="40957" y="0"/>
                      <a:pt x="91344" y="0"/>
                    </a:cubicBezTo>
                    <a:lnTo>
                      <a:pt x="1868519" y="0"/>
                    </a:lnTo>
                    <a:cubicBezTo>
                      <a:pt x="1918906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8" name="Google Shape;1028;p32"/>
              <p:cNvGrpSpPr/>
              <p:nvPr/>
            </p:nvGrpSpPr>
            <p:grpSpPr>
              <a:xfrm>
                <a:off x="9011888" y="537781"/>
                <a:ext cx="255174" cy="64389"/>
                <a:chOff x="9011888" y="537781"/>
                <a:chExt cx="255174" cy="64389"/>
              </a:xfrm>
            </p:grpSpPr>
            <p:sp>
              <p:nvSpPr>
                <p:cNvPr id="1029" name="Google Shape;1029;p32"/>
                <p:cNvSpPr/>
                <p:nvPr/>
              </p:nvSpPr>
              <p:spPr>
                <a:xfrm>
                  <a:off x="920267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32"/>
                <p:cNvSpPr/>
                <p:nvPr/>
              </p:nvSpPr>
              <p:spPr>
                <a:xfrm>
                  <a:off x="910723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32"/>
                <p:cNvSpPr/>
                <p:nvPr/>
              </p:nvSpPr>
              <p:spPr>
                <a:xfrm>
                  <a:off x="9011888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32" name="Google Shape;1032;p32"/>
            <p:cNvGrpSpPr/>
            <p:nvPr/>
          </p:nvGrpSpPr>
          <p:grpSpPr>
            <a:xfrm>
              <a:off x="6795939" y="406335"/>
              <a:ext cx="1194216" cy="1228757"/>
              <a:chOff x="9191339" y="854392"/>
              <a:chExt cx="1419320" cy="1460372"/>
            </a:xfrm>
          </p:grpSpPr>
          <p:grpSp>
            <p:nvGrpSpPr>
              <p:cNvPr id="1033" name="Google Shape;1033;p32"/>
              <p:cNvGrpSpPr/>
              <p:nvPr/>
            </p:nvGrpSpPr>
            <p:grpSpPr>
              <a:xfrm>
                <a:off x="9191339" y="1884045"/>
                <a:ext cx="604932" cy="420243"/>
                <a:chOff x="9191339" y="1884045"/>
                <a:chExt cx="604932" cy="420243"/>
              </a:xfrm>
            </p:grpSpPr>
            <p:sp>
              <p:nvSpPr>
                <p:cNvPr id="1034" name="Google Shape;1034;p32"/>
                <p:cNvSpPr/>
                <p:nvPr/>
              </p:nvSpPr>
              <p:spPr>
                <a:xfrm>
                  <a:off x="9191339" y="1884045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32"/>
                <p:cNvSpPr/>
                <p:nvPr/>
              </p:nvSpPr>
              <p:spPr>
                <a:xfrm>
                  <a:off x="9449466" y="1884045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9" y="0"/>
                      </a:lnTo>
                      <a:lnTo>
                        <a:pt x="18249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32"/>
                <p:cNvSpPr/>
                <p:nvPr/>
              </p:nvSpPr>
              <p:spPr>
                <a:xfrm>
                  <a:off x="9651396" y="1884045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6" y="0"/>
                      </a:lnTo>
                      <a:lnTo>
                        <a:pt x="14487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32"/>
                <p:cNvSpPr/>
                <p:nvPr/>
              </p:nvSpPr>
              <p:spPr>
                <a:xfrm>
                  <a:off x="9308306" y="2006536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32"/>
                <p:cNvSpPr/>
                <p:nvPr/>
              </p:nvSpPr>
              <p:spPr>
                <a:xfrm>
                  <a:off x="9191339" y="2006536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32"/>
                <p:cNvSpPr/>
                <p:nvPr/>
              </p:nvSpPr>
              <p:spPr>
                <a:xfrm>
                  <a:off x="9460325" y="2128932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1" y="0"/>
                      </a:lnTo>
                      <a:lnTo>
                        <a:pt x="230791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32"/>
                <p:cNvSpPr/>
                <p:nvPr/>
              </p:nvSpPr>
              <p:spPr>
                <a:xfrm>
                  <a:off x="9713023" y="2128932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8" y="0"/>
                      </a:lnTo>
                      <a:lnTo>
                        <a:pt x="8324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32"/>
                <p:cNvSpPr/>
                <p:nvPr/>
              </p:nvSpPr>
              <p:spPr>
                <a:xfrm>
                  <a:off x="9191339" y="2128932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2" name="Google Shape;1042;p32"/>
                <p:cNvSpPr/>
                <p:nvPr/>
              </p:nvSpPr>
              <p:spPr>
                <a:xfrm>
                  <a:off x="9365170" y="225132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3" name="Google Shape;1043;p32"/>
                <p:cNvSpPr/>
                <p:nvPr/>
              </p:nvSpPr>
              <p:spPr>
                <a:xfrm>
                  <a:off x="9191339" y="225132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44" name="Google Shape;1044;p32"/>
              <p:cNvGrpSpPr/>
              <p:nvPr/>
            </p:nvGrpSpPr>
            <p:grpSpPr>
              <a:xfrm>
                <a:off x="10004774" y="854392"/>
                <a:ext cx="604932" cy="420243"/>
                <a:chOff x="10004774" y="854392"/>
                <a:chExt cx="604932" cy="420243"/>
              </a:xfrm>
            </p:grpSpPr>
            <p:sp>
              <p:nvSpPr>
                <p:cNvPr id="1045" name="Google Shape;1045;p32"/>
                <p:cNvSpPr/>
                <p:nvPr/>
              </p:nvSpPr>
              <p:spPr>
                <a:xfrm>
                  <a:off x="10004774" y="85439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6" name="Google Shape;1046;p32"/>
                <p:cNvSpPr/>
                <p:nvPr/>
              </p:nvSpPr>
              <p:spPr>
                <a:xfrm>
                  <a:off x="10262901" y="85439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7" name="Google Shape;1047;p32"/>
                <p:cNvSpPr/>
                <p:nvPr/>
              </p:nvSpPr>
              <p:spPr>
                <a:xfrm>
                  <a:off x="10464831" y="85439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8" name="Google Shape;1048;p32"/>
                <p:cNvSpPr/>
                <p:nvPr/>
              </p:nvSpPr>
              <p:spPr>
                <a:xfrm>
                  <a:off x="10121741" y="976788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32"/>
                <p:cNvSpPr/>
                <p:nvPr/>
              </p:nvSpPr>
              <p:spPr>
                <a:xfrm>
                  <a:off x="10004774" y="976788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0" name="Google Shape;1050;p32"/>
                <p:cNvSpPr/>
                <p:nvPr/>
              </p:nvSpPr>
              <p:spPr>
                <a:xfrm>
                  <a:off x="10273760" y="1099280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1" name="Google Shape;1051;p32"/>
                <p:cNvSpPr/>
                <p:nvPr/>
              </p:nvSpPr>
              <p:spPr>
                <a:xfrm>
                  <a:off x="10526458" y="1099280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2" name="Google Shape;1052;p32"/>
                <p:cNvSpPr/>
                <p:nvPr/>
              </p:nvSpPr>
              <p:spPr>
                <a:xfrm>
                  <a:off x="10004774" y="1099280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32"/>
                <p:cNvSpPr/>
                <p:nvPr/>
              </p:nvSpPr>
              <p:spPr>
                <a:xfrm>
                  <a:off x="10178700" y="1221676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4" name="Google Shape;1054;p32"/>
                <p:cNvSpPr/>
                <p:nvPr/>
              </p:nvSpPr>
              <p:spPr>
                <a:xfrm>
                  <a:off x="10004774" y="1221676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5" name="Google Shape;1055;p32"/>
              <p:cNvGrpSpPr/>
              <p:nvPr/>
            </p:nvGrpSpPr>
            <p:grpSpPr>
              <a:xfrm>
                <a:off x="10004774" y="1374362"/>
                <a:ext cx="604932" cy="303466"/>
                <a:chOff x="10004774" y="1374362"/>
                <a:chExt cx="604932" cy="303466"/>
              </a:xfrm>
            </p:grpSpPr>
            <p:sp>
              <p:nvSpPr>
                <p:cNvPr id="1056" name="Google Shape;1056;p32"/>
                <p:cNvSpPr/>
                <p:nvPr/>
              </p:nvSpPr>
              <p:spPr>
                <a:xfrm>
                  <a:off x="10004774" y="137436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7" name="Google Shape;1057;p32"/>
                <p:cNvSpPr/>
                <p:nvPr/>
              </p:nvSpPr>
              <p:spPr>
                <a:xfrm>
                  <a:off x="10262901" y="137436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8" name="Google Shape;1058;p32"/>
                <p:cNvSpPr/>
                <p:nvPr/>
              </p:nvSpPr>
              <p:spPr>
                <a:xfrm>
                  <a:off x="10464831" y="137436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32"/>
                <p:cNvSpPr/>
                <p:nvPr/>
              </p:nvSpPr>
              <p:spPr>
                <a:xfrm>
                  <a:off x="10273760" y="1502378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32"/>
                <p:cNvSpPr/>
                <p:nvPr/>
              </p:nvSpPr>
              <p:spPr>
                <a:xfrm>
                  <a:off x="10526458" y="1502378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32"/>
                <p:cNvSpPr/>
                <p:nvPr/>
              </p:nvSpPr>
              <p:spPr>
                <a:xfrm>
                  <a:off x="10004774" y="1502378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32"/>
                <p:cNvSpPr/>
                <p:nvPr/>
              </p:nvSpPr>
              <p:spPr>
                <a:xfrm>
                  <a:off x="10178700" y="162486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32"/>
                <p:cNvSpPr/>
                <p:nvPr/>
              </p:nvSpPr>
              <p:spPr>
                <a:xfrm>
                  <a:off x="10004774" y="162486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64" name="Google Shape;1064;p32"/>
              <p:cNvSpPr/>
              <p:nvPr/>
            </p:nvSpPr>
            <p:spPr>
              <a:xfrm>
                <a:off x="10004774" y="1875948"/>
                <a:ext cx="605885" cy="438816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438816" extrusionOk="0">
                    <a:moveTo>
                      <a:pt x="572167" y="0"/>
                    </a:moveTo>
                    <a:cubicBezTo>
                      <a:pt x="590789" y="0"/>
                      <a:pt x="605885" y="15096"/>
                      <a:pt x="605885" y="33718"/>
                    </a:cubicBezTo>
                    <a:lnTo>
                      <a:pt x="605885" y="405098"/>
                    </a:lnTo>
                    <a:cubicBezTo>
                      <a:pt x="605885" y="423720"/>
                      <a:pt x="590789" y="438817"/>
                      <a:pt x="572167" y="438817"/>
                    </a:cubicBezTo>
                    <a:lnTo>
                      <a:pt x="33718" y="438817"/>
                    </a:lnTo>
                    <a:cubicBezTo>
                      <a:pt x="15096" y="438817"/>
                      <a:pt x="0" y="423720"/>
                      <a:pt x="0" y="405098"/>
                    </a:cubicBezTo>
                    <a:lnTo>
                      <a:pt x="0" y="33718"/>
                    </a:lnTo>
                    <a:cubicBezTo>
                      <a:pt x="0" y="15096"/>
                      <a:pt x="15096" y="0"/>
                      <a:pt x="337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32"/>
              <p:cNvSpPr/>
              <p:nvPr/>
            </p:nvSpPr>
            <p:spPr>
              <a:xfrm>
                <a:off x="9191339" y="860202"/>
                <a:ext cx="605885" cy="815149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815149" extrusionOk="0">
                    <a:moveTo>
                      <a:pt x="554260" y="0"/>
                    </a:moveTo>
                    <a:cubicBezTo>
                      <a:pt x="582772" y="0"/>
                      <a:pt x="605885" y="23114"/>
                      <a:pt x="605885" y="51625"/>
                    </a:cubicBezTo>
                    <a:lnTo>
                      <a:pt x="605885" y="763524"/>
                    </a:lnTo>
                    <a:cubicBezTo>
                      <a:pt x="605885" y="792036"/>
                      <a:pt x="582771" y="815150"/>
                      <a:pt x="554260" y="815150"/>
                    </a:cubicBezTo>
                    <a:lnTo>
                      <a:pt x="51625" y="815150"/>
                    </a:lnTo>
                    <a:cubicBezTo>
                      <a:pt x="23113" y="815150"/>
                      <a:pt x="0" y="792036"/>
                      <a:pt x="0" y="763524"/>
                    </a:cubicBezTo>
                    <a:lnTo>
                      <a:pt x="0" y="51625"/>
                    </a:lnTo>
                    <a:cubicBezTo>
                      <a:pt x="0" y="23114"/>
                      <a:pt x="23113" y="0"/>
                      <a:pt x="51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6" name="Google Shape;1066;p32"/>
            <p:cNvGrpSpPr/>
            <p:nvPr/>
          </p:nvGrpSpPr>
          <p:grpSpPr>
            <a:xfrm>
              <a:off x="6717319" y="354723"/>
              <a:ext cx="656533" cy="799751"/>
              <a:chOff x="9097899" y="793051"/>
              <a:chExt cx="780287" cy="950500"/>
            </a:xfrm>
          </p:grpSpPr>
          <p:grpSp>
            <p:nvGrpSpPr>
              <p:cNvPr id="1067" name="Google Shape;1067;p32"/>
              <p:cNvGrpSpPr/>
              <p:nvPr/>
            </p:nvGrpSpPr>
            <p:grpSpPr>
              <a:xfrm>
                <a:off x="9118758" y="814006"/>
                <a:ext cx="747999" cy="918020"/>
                <a:chOff x="9118758" y="814006"/>
                <a:chExt cx="747999" cy="918020"/>
              </a:xfrm>
            </p:grpSpPr>
            <p:sp>
              <p:nvSpPr>
                <p:cNvPr id="1068" name="Google Shape;1068;p32"/>
                <p:cNvSpPr/>
                <p:nvPr/>
              </p:nvSpPr>
              <p:spPr>
                <a:xfrm>
                  <a:off x="9131522" y="1722501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700278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32"/>
                <p:cNvSpPr/>
                <p:nvPr/>
              </p:nvSpPr>
              <p:spPr>
                <a:xfrm>
                  <a:off x="9118758" y="826579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87068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32"/>
                <p:cNvSpPr/>
                <p:nvPr/>
              </p:nvSpPr>
              <p:spPr>
                <a:xfrm>
                  <a:off x="9144285" y="814006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0" y="0"/>
                      </a:moveTo>
                      <a:lnTo>
                        <a:pt x="700278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32"/>
                <p:cNvSpPr/>
                <p:nvPr/>
              </p:nvSpPr>
              <p:spPr>
                <a:xfrm>
                  <a:off x="9857232" y="839247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0"/>
                      </a:moveTo>
                      <a:lnTo>
                        <a:pt x="0" y="87068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2" name="Google Shape;1072;p32"/>
              <p:cNvGrpSpPr/>
              <p:nvPr/>
            </p:nvGrpSpPr>
            <p:grpSpPr>
              <a:xfrm>
                <a:off x="9097899" y="793051"/>
                <a:ext cx="780287" cy="950500"/>
                <a:chOff x="9097899" y="793051"/>
                <a:chExt cx="780287" cy="950500"/>
              </a:xfrm>
            </p:grpSpPr>
            <p:grpSp>
              <p:nvGrpSpPr>
                <p:cNvPr id="1073" name="Google Shape;1073;p32"/>
                <p:cNvGrpSpPr/>
                <p:nvPr/>
              </p:nvGrpSpPr>
              <p:grpSpPr>
                <a:xfrm>
                  <a:off x="9097899" y="793051"/>
                  <a:ext cx="780287" cy="41909"/>
                  <a:chOff x="9097899" y="793051"/>
                  <a:chExt cx="780287" cy="41909"/>
                </a:xfrm>
              </p:grpSpPr>
              <p:sp>
                <p:nvSpPr>
                  <p:cNvPr id="1074" name="Google Shape;1074;p32"/>
                  <p:cNvSpPr/>
                  <p:nvPr/>
                </p:nvSpPr>
                <p:spPr>
                  <a:xfrm>
                    <a:off x="9097899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5" name="Google Shape;1075;p32"/>
                  <p:cNvSpPr/>
                  <p:nvPr/>
                </p:nvSpPr>
                <p:spPr>
                  <a:xfrm>
                    <a:off x="9467088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32"/>
                  <p:cNvSpPr/>
                  <p:nvPr/>
                </p:nvSpPr>
                <p:spPr>
                  <a:xfrm>
                    <a:off x="9836277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32"/>
                <p:cNvGrpSpPr/>
                <p:nvPr/>
              </p:nvGrpSpPr>
              <p:grpSpPr>
                <a:xfrm>
                  <a:off x="9097899" y="1247298"/>
                  <a:ext cx="780287" cy="41910"/>
                  <a:chOff x="9097899" y="1247298"/>
                  <a:chExt cx="780287" cy="41910"/>
                </a:xfrm>
              </p:grpSpPr>
              <p:sp>
                <p:nvSpPr>
                  <p:cNvPr id="1078" name="Google Shape;1078;p32"/>
                  <p:cNvSpPr/>
                  <p:nvPr/>
                </p:nvSpPr>
                <p:spPr>
                  <a:xfrm>
                    <a:off x="9097899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32"/>
                  <p:cNvSpPr/>
                  <p:nvPr/>
                </p:nvSpPr>
                <p:spPr>
                  <a:xfrm>
                    <a:off x="9836277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32"/>
                <p:cNvGrpSpPr/>
                <p:nvPr/>
              </p:nvGrpSpPr>
              <p:grpSpPr>
                <a:xfrm>
                  <a:off x="9097899" y="1701641"/>
                  <a:ext cx="780287" cy="41910"/>
                  <a:chOff x="9097899" y="1701641"/>
                  <a:chExt cx="780287" cy="41910"/>
                </a:xfrm>
              </p:grpSpPr>
              <p:sp>
                <p:nvSpPr>
                  <p:cNvPr id="1081" name="Google Shape;1081;p32"/>
                  <p:cNvSpPr/>
                  <p:nvPr/>
                </p:nvSpPr>
                <p:spPr>
                  <a:xfrm>
                    <a:off x="9097899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32"/>
                  <p:cNvSpPr/>
                  <p:nvPr/>
                </p:nvSpPr>
                <p:spPr>
                  <a:xfrm>
                    <a:off x="9467088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3" name="Google Shape;1083;p32"/>
                  <p:cNvSpPr/>
                  <p:nvPr/>
                </p:nvSpPr>
                <p:spPr>
                  <a:xfrm>
                    <a:off x="9836277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84" name="Google Shape;1084;p32"/>
            <p:cNvGrpSpPr/>
            <p:nvPr/>
          </p:nvGrpSpPr>
          <p:grpSpPr>
            <a:xfrm>
              <a:off x="7074117" y="956519"/>
              <a:ext cx="215826" cy="125825"/>
              <a:chOff x="9521952" y="1508283"/>
              <a:chExt cx="256508" cy="149542"/>
            </a:xfrm>
          </p:grpSpPr>
          <p:sp>
            <p:nvSpPr>
              <p:cNvPr id="1085" name="Google Shape;1085;p32"/>
              <p:cNvSpPr/>
              <p:nvPr/>
            </p:nvSpPr>
            <p:spPr>
              <a:xfrm>
                <a:off x="9521952" y="1508283"/>
                <a:ext cx="256508" cy="149542"/>
              </a:xfrm>
              <a:custGeom>
                <a:avLst/>
                <a:gdLst/>
                <a:ahLst/>
                <a:cxnLst/>
                <a:rect l="l" t="t" r="r" b="b"/>
                <a:pathLst>
                  <a:path w="256508" h="149542" extrusionOk="0">
                    <a:moveTo>
                      <a:pt x="218694" y="0"/>
                    </a:moveTo>
                    <a:cubicBezTo>
                      <a:pt x="239578" y="0"/>
                      <a:pt x="256508" y="16930"/>
                      <a:pt x="256508" y="37814"/>
                    </a:cubicBezTo>
                    <a:lnTo>
                      <a:pt x="256508" y="111728"/>
                    </a:lnTo>
                    <a:cubicBezTo>
                      <a:pt x="256508" y="132612"/>
                      <a:pt x="239578" y="149543"/>
                      <a:pt x="218694" y="149543"/>
                    </a:cubicBezTo>
                    <a:lnTo>
                      <a:pt x="37814" y="149543"/>
                    </a:lnTo>
                    <a:cubicBezTo>
                      <a:pt x="16930" y="149543"/>
                      <a:pt x="1" y="132612"/>
                      <a:pt x="1" y="111728"/>
                    </a:cubicBezTo>
                    <a:lnTo>
                      <a:pt x="1" y="37814"/>
                    </a:lnTo>
                    <a:cubicBezTo>
                      <a:pt x="1" y="16930"/>
                      <a:pt x="16930" y="0"/>
                      <a:pt x="37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6" name="Google Shape;1086;p32"/>
              <p:cNvGrpSpPr/>
              <p:nvPr/>
            </p:nvGrpSpPr>
            <p:grpSpPr>
              <a:xfrm>
                <a:off x="9556578" y="1534618"/>
                <a:ext cx="183763" cy="98921"/>
                <a:chOff x="9556578" y="1534618"/>
                <a:chExt cx="183763" cy="98921"/>
              </a:xfrm>
            </p:grpSpPr>
            <p:grpSp>
              <p:nvGrpSpPr>
                <p:cNvPr id="1087" name="Google Shape;1087;p32"/>
                <p:cNvGrpSpPr/>
                <p:nvPr/>
              </p:nvGrpSpPr>
              <p:grpSpPr>
                <a:xfrm>
                  <a:off x="9645396" y="1536115"/>
                  <a:ext cx="94945" cy="94946"/>
                  <a:chOff x="9645396" y="1536115"/>
                  <a:chExt cx="94945" cy="94946"/>
                </a:xfrm>
              </p:grpSpPr>
              <p:sp>
                <p:nvSpPr>
                  <p:cNvPr id="1088" name="Google Shape;1088;p32"/>
                  <p:cNvSpPr/>
                  <p:nvPr/>
                </p:nvSpPr>
                <p:spPr>
                  <a:xfrm>
                    <a:off x="9645396" y="1588389"/>
                    <a:ext cx="42671" cy="42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71" h="42672" extrusionOk="0">
                        <a:moveTo>
                          <a:pt x="16764" y="31147"/>
                        </a:moveTo>
                        <a:lnTo>
                          <a:pt x="42672" y="5144"/>
                        </a:lnTo>
                        <a:lnTo>
                          <a:pt x="37529" y="0"/>
                        </a:lnTo>
                        <a:lnTo>
                          <a:pt x="11525" y="25908"/>
                        </a:lnTo>
                        <a:lnTo>
                          <a:pt x="6382" y="28765"/>
                        </a:lnTo>
                        <a:lnTo>
                          <a:pt x="0" y="38576"/>
                        </a:lnTo>
                        <a:lnTo>
                          <a:pt x="4096" y="42672"/>
                        </a:lnTo>
                        <a:lnTo>
                          <a:pt x="13906" y="36290"/>
                        </a:lnTo>
                        <a:lnTo>
                          <a:pt x="16764" y="31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32"/>
                  <p:cNvSpPr/>
                  <p:nvPr/>
                </p:nvSpPr>
                <p:spPr>
                  <a:xfrm>
                    <a:off x="9674923" y="1536115"/>
                    <a:ext cx="65418" cy="65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18" h="65418" extrusionOk="0">
                        <a:moveTo>
                          <a:pt x="36576" y="54845"/>
                        </a:moveTo>
                        <a:lnTo>
                          <a:pt x="63246" y="28175"/>
                        </a:lnTo>
                        <a:cubicBezTo>
                          <a:pt x="64008" y="27413"/>
                          <a:pt x="64484" y="26461"/>
                          <a:pt x="64770" y="25413"/>
                        </a:cubicBezTo>
                        <a:cubicBezTo>
                          <a:pt x="65627" y="21794"/>
                          <a:pt x="66866" y="13602"/>
                          <a:pt x="59341" y="6077"/>
                        </a:cubicBezTo>
                        <a:cubicBezTo>
                          <a:pt x="51816" y="-1447"/>
                          <a:pt x="43625" y="-209"/>
                          <a:pt x="40005" y="648"/>
                        </a:cubicBezTo>
                        <a:cubicBezTo>
                          <a:pt x="38958" y="934"/>
                          <a:pt x="38005" y="1410"/>
                          <a:pt x="37243" y="2172"/>
                        </a:cubicBezTo>
                        <a:lnTo>
                          <a:pt x="10573" y="28842"/>
                        </a:lnTo>
                        <a:cubicBezTo>
                          <a:pt x="14669" y="32938"/>
                          <a:pt x="14669" y="39701"/>
                          <a:pt x="10573" y="43796"/>
                        </a:cubicBezTo>
                        <a:lnTo>
                          <a:pt x="8287" y="46082"/>
                        </a:lnTo>
                        <a:lnTo>
                          <a:pt x="4286" y="42082"/>
                        </a:lnTo>
                        <a:lnTo>
                          <a:pt x="0" y="46368"/>
                        </a:lnTo>
                        <a:lnTo>
                          <a:pt x="19050" y="65418"/>
                        </a:lnTo>
                        <a:lnTo>
                          <a:pt x="23336" y="61132"/>
                        </a:lnTo>
                        <a:lnTo>
                          <a:pt x="19336" y="57131"/>
                        </a:lnTo>
                        <a:lnTo>
                          <a:pt x="21622" y="54845"/>
                        </a:lnTo>
                        <a:cubicBezTo>
                          <a:pt x="25718" y="50750"/>
                          <a:pt x="32481" y="50750"/>
                          <a:pt x="36576" y="5484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32"/>
                <p:cNvGrpSpPr/>
                <p:nvPr/>
              </p:nvGrpSpPr>
              <p:grpSpPr>
                <a:xfrm>
                  <a:off x="9556578" y="1534618"/>
                  <a:ext cx="98773" cy="98921"/>
                  <a:chOff x="9556578" y="1534618"/>
                  <a:chExt cx="98773" cy="98921"/>
                </a:xfrm>
              </p:grpSpPr>
              <p:sp>
                <p:nvSpPr>
                  <p:cNvPr id="1091" name="Google Shape;1091;p32"/>
                  <p:cNvSpPr/>
                  <p:nvPr/>
                </p:nvSpPr>
                <p:spPr>
                  <a:xfrm>
                    <a:off x="9556578" y="1534618"/>
                    <a:ext cx="98773" cy="98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73" h="98921" extrusionOk="0">
                        <a:moveTo>
                          <a:pt x="40717" y="72440"/>
                        </a:moveTo>
                        <a:lnTo>
                          <a:pt x="72244" y="40912"/>
                        </a:lnTo>
                        <a:cubicBezTo>
                          <a:pt x="74149" y="39007"/>
                          <a:pt x="76721" y="38054"/>
                          <a:pt x="79388" y="38054"/>
                        </a:cubicBezTo>
                        <a:cubicBezTo>
                          <a:pt x="84341" y="38150"/>
                          <a:pt x="89389" y="36340"/>
                          <a:pt x="93199" y="32530"/>
                        </a:cubicBezTo>
                        <a:cubicBezTo>
                          <a:pt x="98247" y="27482"/>
                          <a:pt x="99866" y="20243"/>
                          <a:pt x="98057" y="13766"/>
                        </a:cubicBezTo>
                        <a:lnTo>
                          <a:pt x="88722" y="23100"/>
                        </a:lnTo>
                        <a:lnTo>
                          <a:pt x="78435" y="20338"/>
                        </a:lnTo>
                        <a:lnTo>
                          <a:pt x="75673" y="10051"/>
                        </a:lnTo>
                        <a:lnTo>
                          <a:pt x="85007" y="716"/>
                        </a:lnTo>
                        <a:cubicBezTo>
                          <a:pt x="78626" y="-1093"/>
                          <a:pt x="71482" y="526"/>
                          <a:pt x="66434" y="5574"/>
                        </a:cubicBezTo>
                        <a:cubicBezTo>
                          <a:pt x="62624" y="9384"/>
                          <a:pt x="60814" y="14432"/>
                          <a:pt x="60909" y="19385"/>
                        </a:cubicBezTo>
                        <a:cubicBezTo>
                          <a:pt x="60909" y="22052"/>
                          <a:pt x="59957" y="24624"/>
                          <a:pt x="58052" y="26529"/>
                        </a:cubicBezTo>
                        <a:lnTo>
                          <a:pt x="26524" y="58057"/>
                        </a:lnTo>
                        <a:cubicBezTo>
                          <a:pt x="24619" y="59962"/>
                          <a:pt x="22047" y="60914"/>
                          <a:pt x="19380" y="60914"/>
                        </a:cubicBezTo>
                        <a:cubicBezTo>
                          <a:pt x="14427" y="60819"/>
                          <a:pt x="9379" y="62629"/>
                          <a:pt x="5569" y="66439"/>
                        </a:cubicBezTo>
                        <a:cubicBezTo>
                          <a:pt x="-2146" y="74154"/>
                          <a:pt x="-1861" y="86918"/>
                          <a:pt x="6522" y="94252"/>
                        </a:cubicBezTo>
                        <a:cubicBezTo>
                          <a:pt x="13761" y="100634"/>
                          <a:pt x="24905" y="100443"/>
                          <a:pt x="32048" y="93871"/>
                        </a:cubicBezTo>
                        <a:cubicBezTo>
                          <a:pt x="36239" y="89966"/>
                          <a:pt x="38240" y="84632"/>
                          <a:pt x="38145" y="79393"/>
                        </a:cubicBezTo>
                        <a:cubicBezTo>
                          <a:pt x="38145" y="76821"/>
                          <a:pt x="39097" y="74249"/>
                          <a:pt x="41002" y="72440"/>
                        </a:cubicBezTo>
                        <a:close/>
                        <a:moveTo>
                          <a:pt x="16618" y="87965"/>
                        </a:moveTo>
                        <a:lnTo>
                          <a:pt x="10713" y="82060"/>
                        </a:lnTo>
                        <a:lnTo>
                          <a:pt x="12903" y="73964"/>
                        </a:lnTo>
                        <a:lnTo>
                          <a:pt x="21000" y="71773"/>
                        </a:lnTo>
                        <a:lnTo>
                          <a:pt x="26905" y="77678"/>
                        </a:lnTo>
                        <a:lnTo>
                          <a:pt x="24714" y="85775"/>
                        </a:lnTo>
                        <a:lnTo>
                          <a:pt x="16618" y="8796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32"/>
                  <p:cNvSpPr/>
                  <p:nvPr/>
                </p:nvSpPr>
                <p:spPr>
                  <a:xfrm>
                    <a:off x="9597270" y="1577125"/>
                    <a:ext cx="15573" cy="15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3" h="15573" extrusionOk="0">
                        <a:moveTo>
                          <a:pt x="786" y="14883"/>
                        </a:moveTo>
                        <a:lnTo>
                          <a:pt x="786" y="14883"/>
                        </a:lnTo>
                        <a:cubicBezTo>
                          <a:pt x="-262" y="13835"/>
                          <a:pt x="-262" y="12025"/>
                          <a:pt x="786" y="10882"/>
                        </a:cubicBezTo>
                        <a:lnTo>
                          <a:pt x="10882" y="786"/>
                        </a:lnTo>
                        <a:cubicBezTo>
                          <a:pt x="11930" y="-262"/>
                          <a:pt x="13740" y="-262"/>
                          <a:pt x="14788" y="786"/>
                        </a:cubicBezTo>
                        <a:lnTo>
                          <a:pt x="14788" y="786"/>
                        </a:lnTo>
                        <a:cubicBezTo>
                          <a:pt x="15835" y="1834"/>
                          <a:pt x="15835" y="3643"/>
                          <a:pt x="14788" y="4691"/>
                        </a:cubicBezTo>
                        <a:lnTo>
                          <a:pt x="4691" y="14788"/>
                        </a:lnTo>
                        <a:cubicBezTo>
                          <a:pt x="3643" y="15835"/>
                          <a:pt x="1834" y="15835"/>
                          <a:pt x="690" y="1478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093" name="Google Shape;1093;p32"/>
          <p:cNvGrpSpPr/>
          <p:nvPr/>
        </p:nvGrpSpPr>
        <p:grpSpPr>
          <a:xfrm>
            <a:off x="254436" y="3695349"/>
            <a:ext cx="917374" cy="683570"/>
            <a:chOff x="1914620" y="1930431"/>
            <a:chExt cx="572929" cy="426911"/>
          </a:xfrm>
        </p:grpSpPr>
        <p:grpSp>
          <p:nvGrpSpPr>
            <p:cNvPr id="1094" name="Google Shape;1094;p32"/>
            <p:cNvGrpSpPr/>
            <p:nvPr/>
          </p:nvGrpSpPr>
          <p:grpSpPr>
            <a:xfrm>
              <a:off x="1914620" y="1930431"/>
              <a:ext cx="572929" cy="426911"/>
              <a:chOff x="1914620" y="1930431"/>
              <a:chExt cx="572929" cy="426911"/>
            </a:xfrm>
          </p:grpSpPr>
          <p:sp>
            <p:nvSpPr>
              <p:cNvPr id="1095" name="Google Shape;1095;p32"/>
              <p:cNvSpPr/>
              <p:nvPr/>
            </p:nvSpPr>
            <p:spPr>
              <a:xfrm>
                <a:off x="2042160" y="1930431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620"/>
                    </a:moveTo>
                    <a:lnTo>
                      <a:pt x="173355" y="41910"/>
                    </a:lnTo>
                    <a:cubicBezTo>
                      <a:pt x="178308" y="46863"/>
                      <a:pt x="185071" y="49721"/>
                      <a:pt x="192119" y="49721"/>
                    </a:cubicBezTo>
                    <a:lnTo>
                      <a:pt x="418910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10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32"/>
              <p:cNvSpPr/>
              <p:nvPr/>
            </p:nvSpPr>
            <p:spPr>
              <a:xfrm>
                <a:off x="1978342" y="1994058"/>
                <a:ext cx="445389" cy="299465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5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6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6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32"/>
              <p:cNvSpPr/>
              <p:nvPr/>
            </p:nvSpPr>
            <p:spPr>
              <a:xfrm>
                <a:off x="1914620" y="2057876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98" name="Google Shape;1098;p32"/>
            <p:cNvSpPr/>
            <p:nvPr/>
          </p:nvSpPr>
          <p:spPr>
            <a:xfrm>
              <a:off x="2024157" y="2180272"/>
              <a:ext cx="222980" cy="101917"/>
            </a:xfrm>
            <a:custGeom>
              <a:avLst/>
              <a:gdLst/>
              <a:ahLst/>
              <a:cxnLst/>
              <a:rect l="l" t="t" r="r" b="b"/>
              <a:pathLst>
                <a:path w="222980" h="101917" extrusionOk="0">
                  <a:moveTo>
                    <a:pt x="25051" y="45529"/>
                  </a:moveTo>
                  <a:lnTo>
                    <a:pt x="0" y="45529"/>
                  </a:lnTo>
                  <a:lnTo>
                    <a:pt x="0" y="56388"/>
                  </a:lnTo>
                  <a:lnTo>
                    <a:pt x="25051" y="56388"/>
                  </a:lnTo>
                  <a:lnTo>
                    <a:pt x="25051" y="45529"/>
                  </a:lnTo>
                  <a:close/>
                  <a:moveTo>
                    <a:pt x="115538" y="79153"/>
                  </a:moveTo>
                  <a:lnTo>
                    <a:pt x="184023" y="79153"/>
                  </a:lnTo>
                  <a:lnTo>
                    <a:pt x="184023" y="68294"/>
                  </a:lnTo>
                  <a:lnTo>
                    <a:pt x="115538" y="68294"/>
                  </a:lnTo>
                  <a:lnTo>
                    <a:pt x="115538" y="79153"/>
                  </a:lnTo>
                  <a:close/>
                  <a:moveTo>
                    <a:pt x="32766" y="56388"/>
                  </a:moveTo>
                  <a:lnTo>
                    <a:pt x="129730" y="56388"/>
                  </a:lnTo>
                  <a:lnTo>
                    <a:pt x="129730" y="45529"/>
                  </a:lnTo>
                  <a:lnTo>
                    <a:pt x="32766" y="45529"/>
                  </a:lnTo>
                  <a:lnTo>
                    <a:pt x="32766" y="56388"/>
                  </a:lnTo>
                  <a:close/>
                  <a:moveTo>
                    <a:pt x="184023" y="0"/>
                  </a:moveTo>
                  <a:lnTo>
                    <a:pt x="23908" y="0"/>
                  </a:lnTo>
                  <a:lnTo>
                    <a:pt x="23908" y="10858"/>
                  </a:lnTo>
                  <a:lnTo>
                    <a:pt x="184023" y="10858"/>
                  </a:lnTo>
                  <a:lnTo>
                    <a:pt x="184023" y="0"/>
                  </a:lnTo>
                  <a:close/>
                  <a:moveTo>
                    <a:pt x="47815" y="22765"/>
                  </a:moveTo>
                  <a:lnTo>
                    <a:pt x="0" y="22765"/>
                  </a:lnTo>
                  <a:lnTo>
                    <a:pt x="0" y="33623"/>
                  </a:lnTo>
                  <a:lnTo>
                    <a:pt x="47815" y="33623"/>
                  </a:lnTo>
                  <a:lnTo>
                    <a:pt x="47815" y="22765"/>
                  </a:lnTo>
                  <a:close/>
                  <a:moveTo>
                    <a:pt x="102584" y="68294"/>
                  </a:moveTo>
                  <a:lnTo>
                    <a:pt x="0" y="68294"/>
                  </a:lnTo>
                  <a:lnTo>
                    <a:pt x="0" y="79153"/>
                  </a:lnTo>
                  <a:lnTo>
                    <a:pt x="102584" y="79153"/>
                  </a:lnTo>
                  <a:lnTo>
                    <a:pt x="102584" y="68294"/>
                  </a:lnTo>
                  <a:close/>
                  <a:moveTo>
                    <a:pt x="146875" y="101918"/>
                  </a:moveTo>
                  <a:lnTo>
                    <a:pt x="195644" y="101918"/>
                  </a:lnTo>
                  <a:lnTo>
                    <a:pt x="195644" y="91059"/>
                  </a:lnTo>
                  <a:lnTo>
                    <a:pt x="146875" y="91059"/>
                  </a:lnTo>
                  <a:lnTo>
                    <a:pt x="146875" y="101918"/>
                  </a:lnTo>
                  <a:close/>
                  <a:moveTo>
                    <a:pt x="0" y="101918"/>
                  </a:moveTo>
                  <a:lnTo>
                    <a:pt x="62198" y="101918"/>
                  </a:lnTo>
                  <a:lnTo>
                    <a:pt x="62198" y="91059"/>
                  </a:lnTo>
                  <a:lnTo>
                    <a:pt x="0" y="91059"/>
                  </a:lnTo>
                  <a:lnTo>
                    <a:pt x="0" y="101918"/>
                  </a:lnTo>
                  <a:close/>
                  <a:moveTo>
                    <a:pt x="60769" y="33623"/>
                  </a:moveTo>
                  <a:lnTo>
                    <a:pt x="222980" y="33623"/>
                  </a:lnTo>
                  <a:lnTo>
                    <a:pt x="222980" y="22765"/>
                  </a:lnTo>
                  <a:lnTo>
                    <a:pt x="60769" y="22765"/>
                  </a:lnTo>
                  <a:lnTo>
                    <a:pt x="60769" y="33623"/>
                  </a:lnTo>
                  <a:close/>
                  <a:moveTo>
                    <a:pt x="190500" y="0"/>
                  </a:moveTo>
                  <a:lnTo>
                    <a:pt x="190500" y="10858"/>
                  </a:lnTo>
                  <a:lnTo>
                    <a:pt x="222980" y="10858"/>
                  </a:lnTo>
                  <a:lnTo>
                    <a:pt x="222980" y="0"/>
                  </a:lnTo>
                  <a:lnTo>
                    <a:pt x="190500" y="0"/>
                  </a:lnTo>
                  <a:close/>
                  <a:moveTo>
                    <a:pt x="137350" y="56388"/>
                  </a:moveTo>
                  <a:lnTo>
                    <a:pt x="222980" y="56388"/>
                  </a:lnTo>
                  <a:lnTo>
                    <a:pt x="222980" y="45529"/>
                  </a:lnTo>
                  <a:lnTo>
                    <a:pt x="137350" y="45529"/>
                  </a:lnTo>
                  <a:lnTo>
                    <a:pt x="137350" y="56388"/>
                  </a:lnTo>
                  <a:close/>
                  <a:moveTo>
                    <a:pt x="196882" y="79153"/>
                  </a:moveTo>
                  <a:lnTo>
                    <a:pt x="222885" y="79153"/>
                  </a:lnTo>
                  <a:lnTo>
                    <a:pt x="222885" y="68294"/>
                  </a:lnTo>
                  <a:lnTo>
                    <a:pt x="196882" y="68294"/>
                  </a:lnTo>
                  <a:lnTo>
                    <a:pt x="196882" y="79153"/>
                  </a:lnTo>
                  <a:close/>
                  <a:moveTo>
                    <a:pt x="75057" y="101918"/>
                  </a:moveTo>
                  <a:lnTo>
                    <a:pt x="139065" y="101918"/>
                  </a:lnTo>
                  <a:lnTo>
                    <a:pt x="139065" y="91059"/>
                  </a:lnTo>
                  <a:lnTo>
                    <a:pt x="75057" y="91059"/>
                  </a:lnTo>
                  <a:lnTo>
                    <a:pt x="75057" y="1019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Zástupný objekt pre obrázok 4" descr="Obrázok, na ktorom je periférne zariadenie, elektronické zariadenie, počítačová myš, vstupné zariadenie&#10;&#10;Obsah vygenerovaný pomocou AI môže byť nesprávny.">
            <a:extLst>
              <a:ext uri="{FF2B5EF4-FFF2-40B4-BE49-F238E27FC236}">
                <a16:creationId xmlns:a16="http://schemas.microsoft.com/office/drawing/2014/main" id="{AC687855-CF69-D390-5E34-8FA8D6CB0728}"/>
              </a:ext>
            </a:extLst>
          </p:cNvPr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l="17173" r="17173"/>
          <a:stretch>
            <a:fillRect/>
          </a:stretch>
        </p:blipFill>
        <p:spPr>
          <a:xfrm>
            <a:off x="484624" y="1076550"/>
            <a:ext cx="3077709" cy="2990400"/>
          </a:xfr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Parametre</a:t>
            </a:r>
            <a:endParaRPr dirty="0"/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75CD27DF-5BA5-324F-DCA4-91D1AFD94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88382"/>
              </p:ext>
            </p:extLst>
          </p:nvPr>
        </p:nvGraphicFramePr>
        <p:xfrm>
          <a:off x="720000" y="1118036"/>
          <a:ext cx="6095999" cy="3318921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130187">
                  <a:extLst>
                    <a:ext uri="{9D8B030D-6E8A-4147-A177-3AD203B41FA5}">
                      <a16:colId xmlns:a16="http://schemas.microsoft.com/office/drawing/2014/main" val="1378845521"/>
                    </a:ext>
                  </a:extLst>
                </a:gridCol>
                <a:gridCol w="611527">
                  <a:extLst>
                    <a:ext uri="{9D8B030D-6E8A-4147-A177-3AD203B41FA5}">
                      <a16:colId xmlns:a16="http://schemas.microsoft.com/office/drawing/2014/main" val="407550978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3029590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6001782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4849869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3146153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23469903"/>
                    </a:ext>
                  </a:extLst>
                </a:gridCol>
              </a:tblGrid>
              <a:tr h="575721"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324802"/>
                  </a:ext>
                </a:extLst>
              </a:tr>
              <a:tr h="797823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Myš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r>
                        <a:rPr lang="sk-SK" dirty="0"/>
                        <a:t>- Rozlíšenie: 400 – 26 000 dpi (citlivosť).</a:t>
                      </a:r>
                    </a:p>
                    <a:p>
                      <a:r>
                        <a:rPr lang="sk-SK" dirty="0"/>
                        <a:t>- Snímacia technológia: optická, laserová.</a:t>
                      </a:r>
                    </a:p>
                    <a:p>
                      <a:r>
                        <a:rPr lang="sk-SK" dirty="0"/>
                        <a:t>- Počet tlačidiel a koliesko.</a:t>
                      </a:r>
                    </a:p>
                    <a:p>
                      <a:r>
                        <a:rPr lang="sk-SK" dirty="0"/>
                        <a:t>- Hmotnosť a ergonómia.</a:t>
                      </a:r>
                    </a:p>
                    <a:p>
                      <a:r>
                        <a:rPr lang="sk-SK" dirty="0"/>
                        <a:t>- Rýchlosť odozvy (</a:t>
                      </a:r>
                      <a:r>
                        <a:rPr lang="sk-SK" dirty="0" err="1"/>
                        <a:t>polling</a:t>
                      </a:r>
                      <a:r>
                        <a:rPr lang="sk-SK" dirty="0"/>
                        <a:t> rate, 125–8000 Hz).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994675"/>
                  </a:ext>
                </a:extLst>
              </a:tr>
              <a:tr h="804432"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Touchpad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r>
                        <a:rPr lang="sk-SK" dirty="0"/>
                        <a:t>- Veľkosť plochy: 3–6 palcov.</a:t>
                      </a:r>
                    </a:p>
                    <a:p>
                      <a:r>
                        <a:rPr lang="sk-SK" dirty="0"/>
                        <a:t>- Rozlíšenie: dpi (nižšie ako myš).</a:t>
                      </a:r>
                    </a:p>
                    <a:p>
                      <a:r>
                        <a:rPr lang="sk-SK" dirty="0"/>
                        <a:t>- Citlivosť dotyku a </a:t>
                      </a:r>
                      <a:r>
                        <a:rPr lang="sk-SK" dirty="0" err="1"/>
                        <a:t>multitouch</a:t>
                      </a:r>
                      <a:r>
                        <a:rPr lang="sk-SK" dirty="0"/>
                        <a:t> (2–5 prstov).</a:t>
                      </a:r>
                    </a:p>
                    <a:p>
                      <a:r>
                        <a:rPr lang="sk-SK" dirty="0"/>
                        <a:t>- Povrch: plast, sklo.</a:t>
                      </a:r>
                    </a:p>
                    <a:p>
                      <a:r>
                        <a:rPr lang="sk-SK" dirty="0"/>
                        <a:t>- Spotreba: veľmi nízka.</a:t>
                      </a:r>
                    </a:p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321121"/>
                  </a:ext>
                </a:extLst>
              </a:tr>
            </a:tbl>
          </a:graphicData>
        </a:graphic>
      </p:graphicFrame>
      <p:sp>
        <p:nvSpPr>
          <p:cNvPr id="11" name="BlokTextu 10">
            <a:extLst>
              <a:ext uri="{FF2B5EF4-FFF2-40B4-BE49-F238E27FC236}">
                <a16:creationId xmlns:a16="http://schemas.microsoft.com/office/drawing/2014/main" id="{B5EC641B-C605-1F6E-54E8-9A7760C11B4D}"/>
              </a:ext>
            </a:extLst>
          </p:cNvPr>
          <p:cNvSpPr txBox="1"/>
          <p:nvPr/>
        </p:nvSpPr>
        <p:spPr>
          <a:xfrm>
            <a:off x="7100761" y="190825"/>
            <a:ext cx="149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www.mogo.sk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Rozdelenie</a:t>
            </a:r>
            <a:endParaRPr dirty="0"/>
          </a:p>
        </p:txBody>
      </p:sp>
      <p:sp>
        <p:nvSpPr>
          <p:cNvPr id="950" name="Google Shape;950;p30"/>
          <p:cNvSpPr txBox="1">
            <a:spLocks noGrp="1"/>
          </p:cNvSpPr>
          <p:nvPr>
            <p:ph type="title" idx="2"/>
          </p:nvPr>
        </p:nvSpPr>
        <p:spPr>
          <a:xfrm>
            <a:off x="1100974" y="1203372"/>
            <a:ext cx="2046827" cy="5727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/>
              <a:t>Myš</a:t>
            </a:r>
            <a:endParaRPr sz="2800" dirty="0"/>
          </a:p>
        </p:txBody>
      </p:sp>
      <p:sp>
        <p:nvSpPr>
          <p:cNvPr id="951" name="Google Shape;951;p30"/>
          <p:cNvSpPr txBox="1">
            <a:spLocks noGrp="1"/>
          </p:cNvSpPr>
          <p:nvPr>
            <p:ph type="title" idx="3"/>
          </p:nvPr>
        </p:nvSpPr>
        <p:spPr>
          <a:xfrm>
            <a:off x="1100973" y="2293924"/>
            <a:ext cx="2064457" cy="10747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/>
              <a:t>Touchpad</a:t>
            </a:r>
            <a:endParaRPr sz="2800" dirty="0"/>
          </a:p>
        </p:txBody>
      </p:sp>
      <p:sp>
        <p:nvSpPr>
          <p:cNvPr id="952" name="Google Shape;952;p30"/>
          <p:cNvSpPr txBox="1">
            <a:spLocks noGrp="1"/>
          </p:cNvSpPr>
          <p:nvPr>
            <p:ph type="title" idx="4"/>
          </p:nvPr>
        </p:nvSpPr>
        <p:spPr>
          <a:xfrm>
            <a:off x="3419249" y="1203373"/>
            <a:ext cx="1763699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1600" dirty="0"/>
              <a:t>Podľa pripojenia:</a:t>
            </a:r>
            <a:endParaRPr sz="1600" dirty="0"/>
          </a:p>
        </p:txBody>
      </p:sp>
      <p:sp>
        <p:nvSpPr>
          <p:cNvPr id="953" name="Google Shape;953;p30"/>
          <p:cNvSpPr txBox="1">
            <a:spLocks noGrp="1"/>
          </p:cNvSpPr>
          <p:nvPr>
            <p:ph type="title" idx="5"/>
          </p:nvPr>
        </p:nvSpPr>
        <p:spPr>
          <a:xfrm>
            <a:off x="3419250" y="2789203"/>
            <a:ext cx="1763698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1600" dirty="0"/>
              <a:t>Podľa technológie:</a:t>
            </a:r>
            <a:endParaRPr sz="1600" dirty="0"/>
          </a:p>
        </p:txBody>
      </p:sp>
      <p:sp>
        <p:nvSpPr>
          <p:cNvPr id="954" name="Google Shape;954;p30"/>
          <p:cNvSpPr txBox="1">
            <a:spLocks noGrp="1"/>
          </p:cNvSpPr>
          <p:nvPr>
            <p:ph type="title" idx="6"/>
          </p:nvPr>
        </p:nvSpPr>
        <p:spPr>
          <a:xfrm>
            <a:off x="5737524" y="1203373"/>
            <a:ext cx="165859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1600" dirty="0"/>
              <a:t>Podľa použitia:</a:t>
            </a:r>
            <a:endParaRPr sz="1600" dirty="0"/>
          </a:p>
        </p:txBody>
      </p:sp>
      <p:sp>
        <p:nvSpPr>
          <p:cNvPr id="955" name="Google Shape;955;p30"/>
          <p:cNvSpPr txBox="1">
            <a:spLocks noGrp="1"/>
          </p:cNvSpPr>
          <p:nvPr>
            <p:ph type="title" idx="7"/>
          </p:nvPr>
        </p:nvSpPr>
        <p:spPr>
          <a:xfrm>
            <a:off x="5737524" y="2789203"/>
            <a:ext cx="1626227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1600" dirty="0"/>
              <a:t>Podľa konštrukcie:</a:t>
            </a:r>
            <a:endParaRPr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34B8D4-7FAC-B4E9-6879-2B4A93BACDF6}"/>
              </a:ext>
            </a:extLst>
          </p:cNvPr>
          <p:cNvSpPr>
            <a:spLocks noGrp="1" noChangeArrowheads="1"/>
          </p:cNvSpPr>
          <p:nvPr>
            <p:ph type="subTitle" idx="8"/>
          </p:nvPr>
        </p:nvSpPr>
        <p:spPr bwMode="auto">
          <a:xfrm>
            <a:off x="3419475" y="2057549"/>
            <a:ext cx="2143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Drôtové (USB, PS/2).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Bezdrôtové (Bluetooth, RF).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4775BD-0C04-D403-28F3-AE4A0F6EE373}"/>
              </a:ext>
            </a:extLst>
          </p:cNvPr>
          <p:cNvSpPr>
            <a:spLocks noGrp="1" noChangeArrowheads="1"/>
          </p:cNvSpPr>
          <p:nvPr>
            <p:ph type="subTitle" idx="9"/>
          </p:nvPr>
        </p:nvSpPr>
        <p:spPr bwMode="auto">
          <a:xfrm>
            <a:off x="5737225" y="1872883"/>
            <a:ext cx="22781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Kancelárske.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Herné.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Ergonomické.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Špeciálne (3D myš, </a:t>
            </a:r>
            <a:r>
              <a:rPr kumimoji="0" lang="sk-SK" altLang="sk-SK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trackball</a:t>
            </a: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F8AB6-B5D6-CCF7-8E71-383E50A896B5}"/>
              </a:ext>
            </a:extLst>
          </p:cNvPr>
          <p:cNvSpPr>
            <a:spLocks noGrp="1" noChangeArrowheads="1"/>
          </p:cNvSpPr>
          <p:nvPr>
            <p:ph type="subTitle" idx="14"/>
          </p:nvPr>
        </p:nvSpPr>
        <p:spPr bwMode="auto">
          <a:xfrm>
            <a:off x="3419475" y="3643461"/>
            <a:ext cx="2169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Kapacitné (najčastejšie).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Rezistívne</a:t>
            </a: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(staršie, tlakové).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F2D9AB-58DC-7033-A97E-29233A0E0923}"/>
              </a:ext>
            </a:extLst>
          </p:cNvPr>
          <p:cNvSpPr>
            <a:spLocks noGrp="1" noChangeArrowheads="1"/>
          </p:cNvSpPr>
          <p:nvPr>
            <p:ph type="subTitle" idx="15"/>
          </p:nvPr>
        </p:nvSpPr>
        <p:spPr bwMode="auto">
          <a:xfrm>
            <a:off x="5737225" y="3551129"/>
            <a:ext cx="27142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Integrované (notebooky).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Externé (USB/Bluetooth touchpady).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</a:t>
            </a:r>
            <a:r>
              <a:rPr kumimoji="0" lang="sk-SK" altLang="sk-SK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haptickou</a:t>
            </a:r>
            <a:r>
              <a:rPr kumimoji="0" lang="sk-SK" altLang="sk-S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odozvou.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1"/>
          <p:cNvSpPr/>
          <p:nvPr/>
        </p:nvSpPr>
        <p:spPr>
          <a:xfrm rot="4500170">
            <a:off x="4600402" y="7400"/>
            <a:ext cx="5575737" cy="4867271"/>
          </a:xfrm>
          <a:custGeom>
            <a:avLst/>
            <a:gdLst/>
            <a:ahLst/>
            <a:cxnLst/>
            <a:rect l="l" t="t" r="r" b="b"/>
            <a:pathLst>
              <a:path w="45721" h="44028" extrusionOk="0">
                <a:moveTo>
                  <a:pt x="22493" y="0"/>
                </a:moveTo>
                <a:cubicBezTo>
                  <a:pt x="21088" y="0"/>
                  <a:pt x="19696" y="207"/>
                  <a:pt x="18384" y="686"/>
                </a:cubicBezTo>
                <a:cubicBezTo>
                  <a:pt x="16538" y="1365"/>
                  <a:pt x="14788" y="2674"/>
                  <a:pt x="13800" y="4401"/>
                </a:cubicBezTo>
                <a:cubicBezTo>
                  <a:pt x="12502" y="6663"/>
                  <a:pt x="12633" y="9461"/>
                  <a:pt x="11597" y="11842"/>
                </a:cubicBezTo>
                <a:cubicBezTo>
                  <a:pt x="10764" y="13771"/>
                  <a:pt x="8704" y="14926"/>
                  <a:pt x="7073" y="16116"/>
                </a:cubicBezTo>
                <a:cubicBezTo>
                  <a:pt x="4548" y="17962"/>
                  <a:pt x="2048" y="20141"/>
                  <a:pt x="1179" y="23260"/>
                </a:cubicBezTo>
                <a:cubicBezTo>
                  <a:pt x="0" y="27415"/>
                  <a:pt x="346" y="32368"/>
                  <a:pt x="2715" y="36071"/>
                </a:cubicBezTo>
                <a:cubicBezTo>
                  <a:pt x="4489" y="38834"/>
                  <a:pt x="7513" y="39655"/>
                  <a:pt x="10644" y="39715"/>
                </a:cubicBezTo>
                <a:cubicBezTo>
                  <a:pt x="10740" y="39716"/>
                  <a:pt x="10835" y="39717"/>
                  <a:pt x="10932" y="39717"/>
                </a:cubicBezTo>
                <a:cubicBezTo>
                  <a:pt x="12378" y="39717"/>
                  <a:pt x="13967" y="39555"/>
                  <a:pt x="15526" y="39555"/>
                </a:cubicBezTo>
                <a:cubicBezTo>
                  <a:pt x="17089" y="39555"/>
                  <a:pt x="18623" y="39718"/>
                  <a:pt x="19955" y="40369"/>
                </a:cubicBezTo>
                <a:cubicBezTo>
                  <a:pt x="23538" y="42115"/>
                  <a:pt x="27996" y="44028"/>
                  <a:pt x="32241" y="44028"/>
                </a:cubicBezTo>
                <a:cubicBezTo>
                  <a:pt x="33555" y="44028"/>
                  <a:pt x="34848" y="43845"/>
                  <a:pt x="36088" y="43417"/>
                </a:cubicBezTo>
                <a:cubicBezTo>
                  <a:pt x="41505" y="41548"/>
                  <a:pt x="44149" y="37905"/>
                  <a:pt x="44934" y="33178"/>
                </a:cubicBezTo>
                <a:cubicBezTo>
                  <a:pt x="45720" y="28463"/>
                  <a:pt x="43565" y="24534"/>
                  <a:pt x="42875" y="20796"/>
                </a:cubicBezTo>
                <a:cubicBezTo>
                  <a:pt x="42446" y="18438"/>
                  <a:pt x="42160" y="15819"/>
                  <a:pt x="41422" y="13473"/>
                </a:cubicBezTo>
                <a:cubicBezTo>
                  <a:pt x="41148" y="12580"/>
                  <a:pt x="40779" y="11711"/>
                  <a:pt x="40339" y="10890"/>
                </a:cubicBezTo>
                <a:cubicBezTo>
                  <a:pt x="38076" y="6675"/>
                  <a:pt x="34100" y="3496"/>
                  <a:pt x="29766" y="1615"/>
                </a:cubicBezTo>
                <a:cubicBezTo>
                  <a:pt x="27553" y="661"/>
                  <a:pt x="25002" y="0"/>
                  <a:pt x="22493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1"/>
          <p:cNvSpPr txBox="1">
            <a:spLocks noGrp="1"/>
          </p:cNvSpPr>
          <p:nvPr>
            <p:ph type="title"/>
          </p:nvPr>
        </p:nvSpPr>
        <p:spPr>
          <a:xfrm>
            <a:off x="811974" y="1032900"/>
            <a:ext cx="3408321" cy="10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Princíp činnosti</a:t>
            </a:r>
            <a:endParaRPr dirty="0"/>
          </a:p>
        </p:txBody>
      </p:sp>
      <p:sp>
        <p:nvSpPr>
          <p:cNvPr id="968" name="Google Shape;968;p31"/>
          <p:cNvSpPr txBox="1">
            <a:spLocks noGrp="1"/>
          </p:cNvSpPr>
          <p:nvPr>
            <p:ph type="subTitle" idx="1"/>
          </p:nvPr>
        </p:nvSpPr>
        <p:spPr>
          <a:xfrm>
            <a:off x="811975" y="2039699"/>
            <a:ext cx="4476170" cy="2354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sz="1600" b="1" dirty="0"/>
              <a:t>Myš</a:t>
            </a:r>
          </a:p>
          <a:p>
            <a:r>
              <a:rPr lang="sk-SK" dirty="0"/>
              <a:t>Sníma </a:t>
            </a:r>
            <a:r>
              <a:rPr lang="sk-SK" b="1" dirty="0"/>
              <a:t>pohyb po podložke</a:t>
            </a:r>
            <a:r>
              <a:rPr lang="sk-SK" dirty="0"/>
              <a:t> pomocou LED alebo lasera.</a:t>
            </a:r>
          </a:p>
          <a:p>
            <a:r>
              <a:rPr lang="sk-SK" dirty="0"/>
              <a:t>Senzor zaznamenáva zmeny obrazu povrchu.</a:t>
            </a:r>
          </a:p>
          <a:p>
            <a:r>
              <a:rPr lang="sk-SK" dirty="0"/>
              <a:t>Elektronika prepočíta smer a rýchlosť → pohyb kurzora.</a:t>
            </a:r>
          </a:p>
          <a:p>
            <a:r>
              <a:rPr lang="sk-SK" dirty="0"/>
              <a:t>Tlačidlá a koliesko posielajú ďalšie príkazy.</a:t>
            </a:r>
          </a:p>
          <a:p>
            <a:r>
              <a:rPr lang="sk-SK" sz="1600" b="1" dirty="0"/>
              <a:t>Touchpad</a:t>
            </a:r>
          </a:p>
          <a:p>
            <a:r>
              <a:rPr lang="sk-SK" dirty="0"/>
              <a:t>Plocha vytvára </a:t>
            </a:r>
            <a:r>
              <a:rPr lang="sk-SK" b="1" dirty="0"/>
              <a:t>elektrické pole</a:t>
            </a:r>
            <a:r>
              <a:rPr lang="sk-SK" dirty="0"/>
              <a:t>.</a:t>
            </a:r>
          </a:p>
          <a:p>
            <a:r>
              <a:rPr lang="sk-SK" dirty="0"/>
              <a:t>Dotyk prsta zmení kapacitu na konkrétnom mieste.</a:t>
            </a:r>
          </a:p>
          <a:p>
            <a:r>
              <a:rPr lang="sk-SK" dirty="0"/>
              <a:t>Ovládač určí polohu a prevedie ju na pohyb kurzora.</a:t>
            </a:r>
          </a:p>
          <a:p>
            <a:r>
              <a:rPr lang="sk-SK" dirty="0"/>
              <a:t>Softvér spracuje gestá (</a:t>
            </a:r>
            <a:r>
              <a:rPr lang="sk-SK" dirty="0" err="1"/>
              <a:t>scroll</a:t>
            </a:r>
            <a:r>
              <a:rPr lang="sk-SK" dirty="0"/>
              <a:t>, zoom, rotácia).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</p:txBody>
      </p:sp>
      <p:pic>
        <p:nvPicPr>
          <p:cNvPr id="7" name="Zástupný objekt pre obrázok 6" descr="Obrázok, na ktorom je počítač, výstupné zariadenie, periférne zariadenie, elektronické zariadenie&#10;&#10;Obsah vygenerovaný pomocou AI môže byť nesprávny.">
            <a:extLst>
              <a:ext uri="{FF2B5EF4-FFF2-40B4-BE49-F238E27FC236}">
                <a16:creationId xmlns:a16="http://schemas.microsoft.com/office/drawing/2014/main" id="{40DA055C-2462-A732-1A86-92C04A329B2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1875" r="21875"/>
          <a:stretch>
            <a:fillRect/>
          </a:stretch>
        </p:blipFill>
        <p:spPr/>
      </p:pic>
      <p:grpSp>
        <p:nvGrpSpPr>
          <p:cNvPr id="970" name="Google Shape;970;p31"/>
          <p:cNvGrpSpPr/>
          <p:nvPr/>
        </p:nvGrpSpPr>
        <p:grpSpPr>
          <a:xfrm>
            <a:off x="7875610" y="386631"/>
            <a:ext cx="997823" cy="1575369"/>
            <a:chOff x="7230903" y="4040695"/>
            <a:chExt cx="708279" cy="1118235"/>
          </a:xfrm>
        </p:grpSpPr>
        <p:grpSp>
          <p:nvGrpSpPr>
            <p:cNvPr id="971" name="Google Shape;971;p31"/>
            <p:cNvGrpSpPr/>
            <p:nvPr/>
          </p:nvGrpSpPr>
          <p:grpSpPr>
            <a:xfrm>
              <a:off x="7230903" y="4040695"/>
              <a:ext cx="652843" cy="225742"/>
              <a:chOff x="7230903" y="4040695"/>
              <a:chExt cx="652843" cy="225742"/>
            </a:xfrm>
          </p:grpSpPr>
          <p:sp>
            <p:nvSpPr>
              <p:cNvPr id="972" name="Google Shape;972;p31"/>
              <p:cNvSpPr/>
              <p:nvPr/>
            </p:nvSpPr>
            <p:spPr>
              <a:xfrm>
                <a:off x="7230903" y="4040695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3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3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1"/>
              <p:cNvSpPr/>
              <p:nvPr/>
            </p:nvSpPr>
            <p:spPr>
              <a:xfrm>
                <a:off x="7287577" y="4077081"/>
                <a:ext cx="151161" cy="151161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161" extrusionOk="0">
                    <a:moveTo>
                      <a:pt x="0" y="0"/>
                    </a:moveTo>
                    <a:lnTo>
                      <a:pt x="151161" y="0"/>
                    </a:lnTo>
                    <a:lnTo>
                      <a:pt x="151161" y="151162"/>
                    </a:lnTo>
                    <a:lnTo>
                      <a:pt x="0" y="151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4" name="Google Shape;974;p31"/>
              <p:cNvGrpSpPr/>
              <p:nvPr/>
            </p:nvGrpSpPr>
            <p:grpSpPr>
              <a:xfrm>
                <a:off x="7487126" y="4081367"/>
                <a:ext cx="332041" cy="142684"/>
                <a:chOff x="7487126" y="4081367"/>
                <a:chExt cx="332041" cy="142684"/>
              </a:xfrm>
            </p:grpSpPr>
            <p:sp>
              <p:nvSpPr>
                <p:cNvPr id="975" name="Google Shape;975;p31"/>
                <p:cNvSpPr/>
                <p:nvPr/>
              </p:nvSpPr>
              <p:spPr>
                <a:xfrm>
                  <a:off x="7487126" y="4081367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6" name="Google Shape;976;p31"/>
                <p:cNvSpPr/>
                <p:nvPr/>
              </p:nvSpPr>
              <p:spPr>
                <a:xfrm>
                  <a:off x="7487126" y="4122134"/>
                  <a:ext cx="280320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20" h="20383" extrusionOk="0">
                      <a:moveTo>
                        <a:pt x="0" y="0"/>
                      </a:moveTo>
                      <a:lnTo>
                        <a:pt x="280321" y="0"/>
                      </a:lnTo>
                      <a:lnTo>
                        <a:pt x="28032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7" name="Google Shape;977;p31"/>
                <p:cNvSpPr/>
                <p:nvPr/>
              </p:nvSpPr>
              <p:spPr>
                <a:xfrm>
                  <a:off x="7487126" y="4162901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8" name="Google Shape;978;p31"/>
                <p:cNvSpPr/>
                <p:nvPr/>
              </p:nvSpPr>
              <p:spPr>
                <a:xfrm>
                  <a:off x="7487126" y="4203668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79" name="Google Shape;979;p31"/>
            <p:cNvGrpSpPr/>
            <p:nvPr/>
          </p:nvGrpSpPr>
          <p:grpSpPr>
            <a:xfrm>
              <a:off x="7230903" y="4338161"/>
              <a:ext cx="652843" cy="225742"/>
              <a:chOff x="7230903" y="4338161"/>
              <a:chExt cx="652843" cy="225742"/>
            </a:xfrm>
          </p:grpSpPr>
          <p:sp>
            <p:nvSpPr>
              <p:cNvPr id="980" name="Google Shape;980;p31"/>
              <p:cNvSpPr/>
              <p:nvPr/>
            </p:nvSpPr>
            <p:spPr>
              <a:xfrm>
                <a:off x="7230903" y="4338161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4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4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31"/>
              <p:cNvSpPr/>
              <p:nvPr/>
            </p:nvSpPr>
            <p:spPr>
              <a:xfrm>
                <a:off x="7287577" y="4374737"/>
                <a:ext cx="151161" cy="151066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066" extrusionOk="0">
                    <a:moveTo>
                      <a:pt x="75534" y="151066"/>
                    </a:moveTo>
                    <a:lnTo>
                      <a:pt x="75534" y="151066"/>
                    </a:lnTo>
                    <a:cubicBezTo>
                      <a:pt x="33814" y="151066"/>
                      <a:pt x="0" y="117253"/>
                      <a:pt x="0" y="75533"/>
                    </a:cubicBezTo>
                    <a:lnTo>
                      <a:pt x="0" y="75533"/>
                    </a:lnTo>
                    <a:cubicBezTo>
                      <a:pt x="0" y="33814"/>
                      <a:pt x="33814" y="0"/>
                      <a:pt x="75534" y="0"/>
                    </a:cubicBezTo>
                    <a:lnTo>
                      <a:pt x="75534" y="0"/>
                    </a:lnTo>
                    <a:cubicBezTo>
                      <a:pt x="117253" y="0"/>
                      <a:pt x="151162" y="33814"/>
                      <a:pt x="151162" y="75533"/>
                    </a:cubicBezTo>
                    <a:lnTo>
                      <a:pt x="151162" y="75533"/>
                    </a:lnTo>
                    <a:cubicBezTo>
                      <a:pt x="151162" y="117253"/>
                      <a:pt x="117348" y="151066"/>
                      <a:pt x="75534" y="1510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82" name="Google Shape;982;p31"/>
              <p:cNvGrpSpPr/>
              <p:nvPr/>
            </p:nvGrpSpPr>
            <p:grpSpPr>
              <a:xfrm>
                <a:off x="7487126" y="4378833"/>
                <a:ext cx="332041" cy="142684"/>
                <a:chOff x="7487126" y="4378833"/>
                <a:chExt cx="332041" cy="142684"/>
              </a:xfrm>
            </p:grpSpPr>
            <p:sp>
              <p:nvSpPr>
                <p:cNvPr id="983" name="Google Shape;983;p31"/>
                <p:cNvSpPr/>
                <p:nvPr/>
              </p:nvSpPr>
              <p:spPr>
                <a:xfrm>
                  <a:off x="7525512" y="4378833"/>
                  <a:ext cx="29365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55" h="20383" extrusionOk="0">
                      <a:moveTo>
                        <a:pt x="0" y="0"/>
                      </a:moveTo>
                      <a:lnTo>
                        <a:pt x="293656" y="0"/>
                      </a:lnTo>
                      <a:lnTo>
                        <a:pt x="293656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4" name="Google Shape;984;p31"/>
                <p:cNvSpPr/>
                <p:nvPr/>
              </p:nvSpPr>
              <p:spPr>
                <a:xfrm>
                  <a:off x="7487126" y="4419600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31"/>
                <p:cNvSpPr/>
                <p:nvPr/>
              </p:nvSpPr>
              <p:spPr>
                <a:xfrm>
                  <a:off x="7563802" y="4460367"/>
                  <a:ext cx="25536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365" h="20383" extrusionOk="0">
                      <a:moveTo>
                        <a:pt x="0" y="0"/>
                      </a:moveTo>
                      <a:lnTo>
                        <a:pt x="255365" y="0"/>
                      </a:lnTo>
                      <a:lnTo>
                        <a:pt x="25536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31"/>
                <p:cNvSpPr/>
                <p:nvPr/>
              </p:nvSpPr>
              <p:spPr>
                <a:xfrm>
                  <a:off x="7487126" y="4501134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87" name="Google Shape;987;p31"/>
            <p:cNvSpPr/>
            <p:nvPr/>
          </p:nvSpPr>
          <p:spPr>
            <a:xfrm>
              <a:off x="7338250" y="4420804"/>
              <a:ext cx="50734" cy="60632"/>
            </a:xfrm>
            <a:custGeom>
              <a:avLst/>
              <a:gdLst/>
              <a:ahLst/>
              <a:cxnLst/>
              <a:rect l="l" t="t" r="r" b="b"/>
              <a:pathLst>
                <a:path w="50734" h="60632" extrusionOk="0">
                  <a:moveTo>
                    <a:pt x="0" y="4892"/>
                  </a:moveTo>
                  <a:lnTo>
                    <a:pt x="0" y="55851"/>
                  </a:lnTo>
                  <a:cubicBezTo>
                    <a:pt x="0" y="59566"/>
                    <a:pt x="4001" y="61851"/>
                    <a:pt x="7239" y="59947"/>
                  </a:cubicBezTo>
                  <a:lnTo>
                    <a:pt x="48387" y="35562"/>
                  </a:lnTo>
                  <a:cubicBezTo>
                    <a:pt x="51435" y="33753"/>
                    <a:pt x="51531" y="29371"/>
                    <a:pt x="48578" y="27371"/>
                  </a:cubicBezTo>
                  <a:lnTo>
                    <a:pt x="7430" y="796"/>
                  </a:lnTo>
                  <a:cubicBezTo>
                    <a:pt x="4191" y="-1299"/>
                    <a:pt x="0" y="987"/>
                    <a:pt x="0" y="47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8" name="Google Shape;988;p31"/>
            <p:cNvGrpSpPr/>
            <p:nvPr/>
          </p:nvGrpSpPr>
          <p:grpSpPr>
            <a:xfrm>
              <a:off x="7230903" y="4635722"/>
              <a:ext cx="652843" cy="225742"/>
              <a:chOff x="7230903" y="4635722"/>
              <a:chExt cx="652843" cy="225742"/>
            </a:xfrm>
          </p:grpSpPr>
          <p:sp>
            <p:nvSpPr>
              <p:cNvPr id="989" name="Google Shape;989;p31"/>
              <p:cNvSpPr/>
              <p:nvPr/>
            </p:nvSpPr>
            <p:spPr>
              <a:xfrm>
                <a:off x="7230903" y="4635722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3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3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7287577" y="4672107"/>
                <a:ext cx="151161" cy="151161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161" extrusionOk="0">
                    <a:moveTo>
                      <a:pt x="0" y="0"/>
                    </a:moveTo>
                    <a:lnTo>
                      <a:pt x="151161" y="0"/>
                    </a:lnTo>
                    <a:lnTo>
                      <a:pt x="151161" y="151162"/>
                    </a:lnTo>
                    <a:lnTo>
                      <a:pt x="0" y="151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1" name="Google Shape;991;p31"/>
              <p:cNvGrpSpPr/>
              <p:nvPr/>
            </p:nvGrpSpPr>
            <p:grpSpPr>
              <a:xfrm>
                <a:off x="7487126" y="4676394"/>
                <a:ext cx="332041" cy="142684"/>
                <a:chOff x="7487126" y="4676394"/>
                <a:chExt cx="332041" cy="142684"/>
              </a:xfrm>
            </p:grpSpPr>
            <p:sp>
              <p:nvSpPr>
                <p:cNvPr id="992" name="Google Shape;992;p31"/>
                <p:cNvSpPr/>
                <p:nvPr/>
              </p:nvSpPr>
              <p:spPr>
                <a:xfrm>
                  <a:off x="7487126" y="4676394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993;p31"/>
                <p:cNvSpPr/>
                <p:nvPr/>
              </p:nvSpPr>
              <p:spPr>
                <a:xfrm>
                  <a:off x="7487126" y="4717161"/>
                  <a:ext cx="29032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22" h="20383" extrusionOk="0">
                      <a:moveTo>
                        <a:pt x="0" y="0"/>
                      </a:moveTo>
                      <a:lnTo>
                        <a:pt x="290322" y="0"/>
                      </a:lnTo>
                      <a:lnTo>
                        <a:pt x="29032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994;p31"/>
                <p:cNvSpPr/>
                <p:nvPr/>
              </p:nvSpPr>
              <p:spPr>
                <a:xfrm>
                  <a:off x="7487126" y="4757928"/>
                  <a:ext cx="30394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42" h="20383" extrusionOk="0">
                      <a:moveTo>
                        <a:pt x="0" y="0"/>
                      </a:moveTo>
                      <a:lnTo>
                        <a:pt x="303942" y="0"/>
                      </a:lnTo>
                      <a:lnTo>
                        <a:pt x="30394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31"/>
                <p:cNvSpPr/>
                <p:nvPr/>
              </p:nvSpPr>
              <p:spPr>
                <a:xfrm>
                  <a:off x="7487126" y="4798695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996" name="Google Shape;996;p31"/>
            <p:cNvGrpSpPr/>
            <p:nvPr/>
          </p:nvGrpSpPr>
          <p:grpSpPr>
            <a:xfrm>
              <a:off x="7230903" y="4933188"/>
              <a:ext cx="652843" cy="225742"/>
              <a:chOff x="7230903" y="4933188"/>
              <a:chExt cx="652843" cy="225742"/>
            </a:xfrm>
          </p:grpSpPr>
          <p:grpSp>
            <p:nvGrpSpPr>
              <p:cNvPr id="997" name="Google Shape;997;p31"/>
              <p:cNvGrpSpPr/>
              <p:nvPr/>
            </p:nvGrpSpPr>
            <p:grpSpPr>
              <a:xfrm>
                <a:off x="7230903" y="4933188"/>
                <a:ext cx="652843" cy="225742"/>
                <a:chOff x="7230903" y="4933188"/>
                <a:chExt cx="652843" cy="225742"/>
              </a:xfrm>
            </p:grpSpPr>
            <p:sp>
              <p:nvSpPr>
                <p:cNvPr id="998" name="Google Shape;998;p31"/>
                <p:cNvSpPr/>
                <p:nvPr/>
              </p:nvSpPr>
              <p:spPr>
                <a:xfrm>
                  <a:off x="7230903" y="4933188"/>
                  <a:ext cx="652843" cy="22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843" h="225742" extrusionOk="0">
                      <a:moveTo>
                        <a:pt x="619030" y="0"/>
                      </a:moveTo>
                      <a:cubicBezTo>
                        <a:pt x="637705" y="0"/>
                        <a:pt x="652844" y="15139"/>
                        <a:pt x="652844" y="33814"/>
                      </a:cubicBezTo>
                      <a:lnTo>
                        <a:pt x="652844" y="191929"/>
                      </a:lnTo>
                      <a:cubicBezTo>
                        <a:pt x="652844" y="210604"/>
                        <a:pt x="637704" y="225742"/>
                        <a:pt x="619030" y="225742"/>
                      </a:cubicBezTo>
                      <a:lnTo>
                        <a:pt x="33814" y="225742"/>
                      </a:lnTo>
                      <a:cubicBezTo>
                        <a:pt x="15139" y="225742"/>
                        <a:pt x="0" y="210604"/>
                        <a:pt x="0" y="191929"/>
                      </a:cubicBezTo>
                      <a:lnTo>
                        <a:pt x="0" y="33814"/>
                      </a:lnTo>
                      <a:cubicBezTo>
                        <a:pt x="0" y="15139"/>
                        <a:pt x="15139" y="0"/>
                        <a:pt x="33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31"/>
                <p:cNvSpPr/>
                <p:nvPr/>
              </p:nvSpPr>
              <p:spPr>
                <a:xfrm>
                  <a:off x="7287577" y="4969668"/>
                  <a:ext cx="151161" cy="15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61" h="151161" extrusionOk="0">
                      <a:moveTo>
                        <a:pt x="75534" y="151162"/>
                      </a:moveTo>
                      <a:lnTo>
                        <a:pt x="75534" y="151162"/>
                      </a:lnTo>
                      <a:cubicBezTo>
                        <a:pt x="33814" y="151162"/>
                        <a:pt x="0" y="117348"/>
                        <a:pt x="0" y="75629"/>
                      </a:cubicBezTo>
                      <a:lnTo>
                        <a:pt x="0" y="75629"/>
                      </a:lnTo>
                      <a:cubicBezTo>
                        <a:pt x="0" y="33909"/>
                        <a:pt x="33814" y="0"/>
                        <a:pt x="75534" y="0"/>
                      </a:cubicBezTo>
                      <a:lnTo>
                        <a:pt x="75534" y="0"/>
                      </a:lnTo>
                      <a:cubicBezTo>
                        <a:pt x="117253" y="0"/>
                        <a:pt x="151162" y="33814"/>
                        <a:pt x="151162" y="75533"/>
                      </a:cubicBezTo>
                      <a:lnTo>
                        <a:pt x="151162" y="75533"/>
                      </a:lnTo>
                      <a:cubicBezTo>
                        <a:pt x="151162" y="117253"/>
                        <a:pt x="117348" y="151162"/>
                        <a:pt x="75534" y="15116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00" name="Google Shape;1000;p31"/>
                <p:cNvGrpSpPr/>
                <p:nvPr/>
              </p:nvGrpSpPr>
              <p:grpSpPr>
                <a:xfrm>
                  <a:off x="7487126" y="4973859"/>
                  <a:ext cx="332041" cy="142684"/>
                  <a:chOff x="7487126" y="4973859"/>
                  <a:chExt cx="332041" cy="142684"/>
                </a:xfrm>
              </p:grpSpPr>
              <p:sp>
                <p:nvSpPr>
                  <p:cNvPr id="1001" name="Google Shape;1001;p31"/>
                  <p:cNvSpPr/>
                  <p:nvPr/>
                </p:nvSpPr>
                <p:spPr>
                  <a:xfrm>
                    <a:off x="7506747" y="4973859"/>
                    <a:ext cx="280034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034" h="20383" extrusionOk="0">
                        <a:moveTo>
                          <a:pt x="0" y="0"/>
                        </a:moveTo>
                        <a:lnTo>
                          <a:pt x="280035" y="0"/>
                        </a:lnTo>
                        <a:lnTo>
                          <a:pt x="28003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2" name="Google Shape;1002;p31"/>
                  <p:cNvSpPr/>
                  <p:nvPr/>
                </p:nvSpPr>
                <p:spPr>
                  <a:xfrm>
                    <a:off x="7487126" y="5014626"/>
                    <a:ext cx="205073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73" h="20383" extrusionOk="0">
                        <a:moveTo>
                          <a:pt x="0" y="0"/>
                        </a:moveTo>
                        <a:lnTo>
                          <a:pt x="205073" y="0"/>
                        </a:lnTo>
                        <a:lnTo>
                          <a:pt x="205073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3" name="Google Shape;1003;p31"/>
                  <p:cNvSpPr/>
                  <p:nvPr/>
                </p:nvSpPr>
                <p:spPr>
                  <a:xfrm>
                    <a:off x="7487126" y="5055393"/>
                    <a:ext cx="332041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041" h="20383" extrusionOk="0">
                        <a:moveTo>
                          <a:pt x="0" y="0"/>
                        </a:moveTo>
                        <a:lnTo>
                          <a:pt x="332041" y="0"/>
                        </a:lnTo>
                        <a:lnTo>
                          <a:pt x="332041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4" name="Google Shape;1004;p31"/>
                  <p:cNvSpPr/>
                  <p:nvPr/>
                </p:nvSpPr>
                <p:spPr>
                  <a:xfrm>
                    <a:off x="7487126" y="5096160"/>
                    <a:ext cx="171545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545" h="20383" extrusionOk="0">
                        <a:moveTo>
                          <a:pt x="0" y="0"/>
                        </a:moveTo>
                        <a:lnTo>
                          <a:pt x="171545" y="0"/>
                        </a:lnTo>
                        <a:lnTo>
                          <a:pt x="17154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005" name="Google Shape;1005;p31"/>
              <p:cNvSpPr/>
              <p:nvPr/>
            </p:nvSpPr>
            <p:spPr>
              <a:xfrm>
                <a:off x="7338250" y="5011639"/>
                <a:ext cx="50734" cy="60632"/>
              </a:xfrm>
              <a:custGeom>
                <a:avLst/>
                <a:gdLst/>
                <a:ahLst/>
                <a:cxnLst/>
                <a:rect l="l" t="t" r="r" b="b"/>
                <a:pathLst>
                  <a:path w="50734" h="60632" extrusionOk="0">
                    <a:moveTo>
                      <a:pt x="0" y="4892"/>
                    </a:moveTo>
                    <a:lnTo>
                      <a:pt x="0" y="55851"/>
                    </a:lnTo>
                    <a:cubicBezTo>
                      <a:pt x="0" y="59566"/>
                      <a:pt x="4001" y="61851"/>
                      <a:pt x="7239" y="59947"/>
                    </a:cubicBezTo>
                    <a:lnTo>
                      <a:pt x="48387" y="35563"/>
                    </a:lnTo>
                    <a:cubicBezTo>
                      <a:pt x="51435" y="33753"/>
                      <a:pt x="51531" y="29371"/>
                      <a:pt x="48578" y="27371"/>
                    </a:cubicBezTo>
                    <a:lnTo>
                      <a:pt x="7430" y="796"/>
                    </a:lnTo>
                    <a:cubicBezTo>
                      <a:pt x="4191" y="-1299"/>
                      <a:pt x="0" y="987"/>
                      <a:pt x="0" y="47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6" name="Google Shape;1006;p31"/>
            <p:cNvGrpSpPr/>
            <p:nvPr/>
          </p:nvGrpSpPr>
          <p:grpSpPr>
            <a:xfrm>
              <a:off x="7816120" y="4307395"/>
              <a:ext cx="123062" cy="63817"/>
              <a:chOff x="7816120" y="4307395"/>
              <a:chExt cx="123062" cy="63817"/>
            </a:xfrm>
          </p:grpSpPr>
          <p:sp>
            <p:nvSpPr>
              <p:cNvPr id="1007" name="Google Shape;1007;p31"/>
              <p:cNvSpPr/>
              <p:nvPr/>
            </p:nvSpPr>
            <p:spPr>
              <a:xfrm>
                <a:off x="7816120" y="4307395"/>
                <a:ext cx="123062" cy="63817"/>
              </a:xfrm>
              <a:custGeom>
                <a:avLst/>
                <a:gdLst/>
                <a:ahLst/>
                <a:cxnLst/>
                <a:rect l="l" t="t" r="r" b="b"/>
                <a:pathLst>
                  <a:path w="123062" h="63817" extrusionOk="0">
                    <a:moveTo>
                      <a:pt x="61531" y="63818"/>
                    </a:moveTo>
                    <a:cubicBezTo>
                      <a:pt x="86963" y="63818"/>
                      <a:pt x="109442" y="51245"/>
                      <a:pt x="123063" y="31909"/>
                    </a:cubicBezTo>
                    <a:cubicBezTo>
                      <a:pt x="109442" y="12573"/>
                      <a:pt x="86963" y="0"/>
                      <a:pt x="61531" y="0"/>
                    </a:cubicBezTo>
                    <a:cubicBezTo>
                      <a:pt x="36100" y="0"/>
                      <a:pt x="13621" y="12573"/>
                      <a:pt x="0" y="31909"/>
                    </a:cubicBezTo>
                    <a:cubicBezTo>
                      <a:pt x="13621" y="51245"/>
                      <a:pt x="36100" y="63818"/>
                      <a:pt x="61531" y="638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31"/>
              <p:cNvSpPr/>
              <p:nvPr/>
            </p:nvSpPr>
            <p:spPr>
              <a:xfrm>
                <a:off x="7858029" y="4319682"/>
                <a:ext cx="39242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39242" h="39243" extrusionOk="0">
                    <a:moveTo>
                      <a:pt x="39243" y="19622"/>
                    </a:moveTo>
                    <a:cubicBezTo>
                      <a:pt x="39243" y="30458"/>
                      <a:pt x="30458" y="39243"/>
                      <a:pt x="19621" y="39243"/>
                    </a:cubicBezTo>
                    <a:cubicBezTo>
                      <a:pt x="8785" y="39243"/>
                      <a:pt x="0" y="30458"/>
                      <a:pt x="0" y="19622"/>
                    </a:cubicBezTo>
                    <a:cubicBezTo>
                      <a:pt x="0" y="8785"/>
                      <a:pt x="8785" y="0"/>
                      <a:pt x="19621" y="0"/>
                    </a:cubicBezTo>
                    <a:cubicBezTo>
                      <a:pt x="30458" y="0"/>
                      <a:pt x="39243" y="8785"/>
                      <a:pt x="39243" y="196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9" name="Google Shape;1009;p31"/>
            <p:cNvGrpSpPr/>
            <p:nvPr/>
          </p:nvGrpSpPr>
          <p:grpSpPr>
            <a:xfrm>
              <a:off x="7816120" y="4892994"/>
              <a:ext cx="123062" cy="79991"/>
              <a:chOff x="7816120" y="4892994"/>
              <a:chExt cx="123062" cy="79991"/>
            </a:xfrm>
          </p:grpSpPr>
          <p:grpSp>
            <p:nvGrpSpPr>
              <p:cNvPr id="1010" name="Google Shape;1010;p31"/>
              <p:cNvGrpSpPr/>
              <p:nvPr/>
            </p:nvGrpSpPr>
            <p:grpSpPr>
              <a:xfrm>
                <a:off x="7816120" y="4902803"/>
                <a:ext cx="123062" cy="63817"/>
                <a:chOff x="7816120" y="4902803"/>
                <a:chExt cx="123062" cy="63817"/>
              </a:xfrm>
            </p:grpSpPr>
            <p:sp>
              <p:nvSpPr>
                <p:cNvPr id="1011" name="Google Shape;1011;p31"/>
                <p:cNvSpPr/>
                <p:nvPr/>
              </p:nvSpPr>
              <p:spPr>
                <a:xfrm>
                  <a:off x="7816120" y="4902803"/>
                  <a:ext cx="123062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2" h="63817" extrusionOk="0">
                      <a:moveTo>
                        <a:pt x="61531" y="63817"/>
                      </a:moveTo>
                      <a:cubicBezTo>
                        <a:pt x="86963" y="63817"/>
                        <a:pt x="109442" y="51244"/>
                        <a:pt x="123063" y="31909"/>
                      </a:cubicBezTo>
                      <a:cubicBezTo>
                        <a:pt x="109442" y="12573"/>
                        <a:pt x="86963" y="0"/>
                        <a:pt x="61531" y="0"/>
                      </a:cubicBezTo>
                      <a:cubicBezTo>
                        <a:pt x="36100" y="0"/>
                        <a:pt x="13621" y="12573"/>
                        <a:pt x="0" y="31909"/>
                      </a:cubicBezTo>
                      <a:cubicBezTo>
                        <a:pt x="13621" y="51244"/>
                        <a:pt x="36100" y="63817"/>
                        <a:pt x="61531" y="638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31"/>
                <p:cNvSpPr/>
                <p:nvPr/>
              </p:nvSpPr>
              <p:spPr>
                <a:xfrm>
                  <a:off x="7858029" y="4915090"/>
                  <a:ext cx="39242" cy="39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2" h="39243" extrusionOk="0">
                      <a:moveTo>
                        <a:pt x="39243" y="19621"/>
                      </a:moveTo>
                      <a:cubicBezTo>
                        <a:pt x="39243" y="30458"/>
                        <a:pt x="30458" y="39243"/>
                        <a:pt x="19621" y="39243"/>
                      </a:cubicBezTo>
                      <a:cubicBezTo>
                        <a:pt x="8785" y="39243"/>
                        <a:pt x="0" y="30458"/>
                        <a:pt x="0" y="19621"/>
                      </a:cubicBezTo>
                      <a:cubicBezTo>
                        <a:pt x="0" y="8785"/>
                        <a:pt x="8785" y="0"/>
                        <a:pt x="19621" y="0"/>
                      </a:cubicBezTo>
                      <a:cubicBezTo>
                        <a:pt x="30458" y="0"/>
                        <a:pt x="39243" y="8785"/>
                        <a:pt x="39243" y="196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13" name="Google Shape;1013;p31"/>
              <p:cNvSpPr/>
              <p:nvPr/>
            </p:nvSpPr>
            <p:spPr>
              <a:xfrm rot="-2700000">
                <a:off x="7825456" y="4928129"/>
                <a:ext cx="103403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03346" h="9715" extrusionOk="0">
                    <a:moveTo>
                      <a:pt x="0" y="0"/>
                    </a:moveTo>
                    <a:lnTo>
                      <a:pt x="103346" y="0"/>
                    </a:lnTo>
                    <a:lnTo>
                      <a:pt x="103346" y="9716"/>
                    </a:lnTo>
                    <a:lnTo>
                      <a:pt x="0" y="97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3"/>
          <p:cNvSpPr txBox="1">
            <a:spLocks noGrp="1"/>
          </p:cNvSpPr>
          <p:nvPr>
            <p:ph type="title"/>
          </p:nvPr>
        </p:nvSpPr>
        <p:spPr>
          <a:xfrm>
            <a:off x="1642683" y="841075"/>
            <a:ext cx="5487367" cy="9310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Porty a pripojenie</a:t>
            </a:r>
            <a:endParaRPr dirty="0"/>
          </a:p>
        </p:txBody>
      </p:sp>
      <p:sp>
        <p:nvSpPr>
          <p:cNvPr id="1104" name="Google Shape;1104;p33"/>
          <p:cNvSpPr txBox="1">
            <a:spLocks noGrp="1"/>
          </p:cNvSpPr>
          <p:nvPr>
            <p:ph type="subTitle" idx="1"/>
          </p:nvPr>
        </p:nvSpPr>
        <p:spPr>
          <a:xfrm>
            <a:off x="1642683" y="1772156"/>
            <a:ext cx="5487367" cy="3371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b="1" dirty="0"/>
              <a:t>Myš</a:t>
            </a:r>
          </a:p>
          <a:p>
            <a:r>
              <a:rPr lang="sk-SK" dirty="0"/>
              <a:t>USB (najbežnejšie).</a:t>
            </a:r>
          </a:p>
          <a:p>
            <a:r>
              <a:rPr lang="sk-SK" dirty="0"/>
              <a:t>PS/2 (staršie modely).</a:t>
            </a:r>
          </a:p>
          <a:p>
            <a:r>
              <a:rPr lang="sk-SK" dirty="0"/>
              <a:t>Bluetooth / RF </a:t>
            </a:r>
            <a:r>
              <a:rPr lang="sk-SK" dirty="0" err="1"/>
              <a:t>dongle</a:t>
            </a:r>
            <a:r>
              <a:rPr lang="sk-SK" dirty="0"/>
              <a:t> (bezdrôtové).</a:t>
            </a:r>
          </a:p>
          <a:p>
            <a:r>
              <a:rPr lang="sk-SK" b="1" dirty="0"/>
              <a:t>Touchpad</a:t>
            </a:r>
          </a:p>
          <a:p>
            <a:r>
              <a:rPr lang="sk-SK" dirty="0"/>
              <a:t>Interné: I²C, </a:t>
            </a:r>
            <a:r>
              <a:rPr lang="sk-SK" dirty="0" err="1"/>
              <a:t>SMBus</a:t>
            </a:r>
            <a:r>
              <a:rPr lang="sk-SK" dirty="0"/>
              <a:t>, PS/2.</a:t>
            </a:r>
          </a:p>
          <a:p>
            <a:r>
              <a:rPr lang="sk-SK" dirty="0"/>
              <a:t>Externé: USB, Bluetooth.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39"/>
          <p:cNvSpPr txBox="1">
            <a:spLocks noGrp="1"/>
          </p:cNvSpPr>
          <p:nvPr>
            <p:ph type="title"/>
          </p:nvPr>
        </p:nvSpPr>
        <p:spPr>
          <a:xfrm>
            <a:off x="713225" y="1477363"/>
            <a:ext cx="6576000" cy="152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Záver</a:t>
            </a:r>
            <a:endParaRPr dirty="0"/>
          </a:p>
        </p:txBody>
      </p:sp>
      <p:sp>
        <p:nvSpPr>
          <p:cNvPr id="1295" name="Google Shape;1295;p39"/>
          <p:cNvSpPr txBox="1">
            <a:spLocks noGrp="1"/>
          </p:cNvSpPr>
          <p:nvPr>
            <p:ph type="subTitle" idx="1"/>
          </p:nvPr>
        </p:nvSpPr>
        <p:spPr>
          <a:xfrm>
            <a:off x="713224" y="3169037"/>
            <a:ext cx="7589203" cy="1141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Myš ma väčšiu presnosť a citlivosť, je pohodlnejšia pri dlhom používaní, či pri práci alebo hraní a má väčšiu variabilnosť.</a:t>
            </a:r>
            <a:br>
              <a:rPr lang="sk-SK" dirty="0"/>
            </a:br>
            <a:r>
              <a:rPr lang="sk-SK" dirty="0"/>
              <a:t>Touchpad je kompaktný, nepotrebuje žiadnu podložku, je skvelý na </a:t>
            </a:r>
            <a:r>
              <a:rPr lang="sk-SK" dirty="0" err="1"/>
              <a:t>multitouch</a:t>
            </a:r>
            <a:r>
              <a:rPr lang="sk-SK" dirty="0"/>
              <a:t> gestá a oproti myške ma menšiu spotrebu.</a:t>
            </a:r>
            <a:endParaRPr dirty="0"/>
          </a:p>
        </p:txBody>
      </p:sp>
      <p:grpSp>
        <p:nvGrpSpPr>
          <p:cNvPr id="1296" name="Google Shape;1296;p39"/>
          <p:cNvGrpSpPr/>
          <p:nvPr/>
        </p:nvGrpSpPr>
        <p:grpSpPr>
          <a:xfrm>
            <a:off x="254436" y="628824"/>
            <a:ext cx="917374" cy="683570"/>
            <a:chOff x="1914620" y="1930431"/>
            <a:chExt cx="572929" cy="426911"/>
          </a:xfrm>
        </p:grpSpPr>
        <p:grpSp>
          <p:nvGrpSpPr>
            <p:cNvPr id="1297" name="Google Shape;1297;p39"/>
            <p:cNvGrpSpPr/>
            <p:nvPr/>
          </p:nvGrpSpPr>
          <p:grpSpPr>
            <a:xfrm>
              <a:off x="1914620" y="1930431"/>
              <a:ext cx="572929" cy="426911"/>
              <a:chOff x="1914620" y="1930431"/>
              <a:chExt cx="572929" cy="426911"/>
            </a:xfrm>
          </p:grpSpPr>
          <p:sp>
            <p:nvSpPr>
              <p:cNvPr id="1298" name="Google Shape;1298;p39"/>
              <p:cNvSpPr/>
              <p:nvPr/>
            </p:nvSpPr>
            <p:spPr>
              <a:xfrm>
                <a:off x="2042160" y="1930431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620"/>
                    </a:moveTo>
                    <a:lnTo>
                      <a:pt x="173355" y="41910"/>
                    </a:lnTo>
                    <a:cubicBezTo>
                      <a:pt x="178308" y="46863"/>
                      <a:pt x="185071" y="49721"/>
                      <a:pt x="192119" y="49721"/>
                    </a:cubicBezTo>
                    <a:lnTo>
                      <a:pt x="418910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10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39"/>
              <p:cNvSpPr/>
              <p:nvPr/>
            </p:nvSpPr>
            <p:spPr>
              <a:xfrm>
                <a:off x="1978342" y="1994058"/>
                <a:ext cx="445389" cy="299465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5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6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6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39"/>
              <p:cNvSpPr/>
              <p:nvPr/>
            </p:nvSpPr>
            <p:spPr>
              <a:xfrm>
                <a:off x="1914620" y="2057876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1" name="Google Shape;1301;p39"/>
            <p:cNvSpPr/>
            <p:nvPr/>
          </p:nvSpPr>
          <p:spPr>
            <a:xfrm>
              <a:off x="2024157" y="2180272"/>
              <a:ext cx="222980" cy="101917"/>
            </a:xfrm>
            <a:custGeom>
              <a:avLst/>
              <a:gdLst/>
              <a:ahLst/>
              <a:cxnLst/>
              <a:rect l="l" t="t" r="r" b="b"/>
              <a:pathLst>
                <a:path w="222980" h="101917" extrusionOk="0">
                  <a:moveTo>
                    <a:pt x="25051" y="45529"/>
                  </a:moveTo>
                  <a:lnTo>
                    <a:pt x="0" y="45529"/>
                  </a:lnTo>
                  <a:lnTo>
                    <a:pt x="0" y="56388"/>
                  </a:lnTo>
                  <a:lnTo>
                    <a:pt x="25051" y="56388"/>
                  </a:lnTo>
                  <a:lnTo>
                    <a:pt x="25051" y="45529"/>
                  </a:lnTo>
                  <a:close/>
                  <a:moveTo>
                    <a:pt x="115538" y="79153"/>
                  </a:moveTo>
                  <a:lnTo>
                    <a:pt x="184023" y="79153"/>
                  </a:lnTo>
                  <a:lnTo>
                    <a:pt x="184023" y="68294"/>
                  </a:lnTo>
                  <a:lnTo>
                    <a:pt x="115538" y="68294"/>
                  </a:lnTo>
                  <a:lnTo>
                    <a:pt x="115538" y="79153"/>
                  </a:lnTo>
                  <a:close/>
                  <a:moveTo>
                    <a:pt x="32766" y="56388"/>
                  </a:moveTo>
                  <a:lnTo>
                    <a:pt x="129730" y="56388"/>
                  </a:lnTo>
                  <a:lnTo>
                    <a:pt x="129730" y="45529"/>
                  </a:lnTo>
                  <a:lnTo>
                    <a:pt x="32766" y="45529"/>
                  </a:lnTo>
                  <a:lnTo>
                    <a:pt x="32766" y="56388"/>
                  </a:lnTo>
                  <a:close/>
                  <a:moveTo>
                    <a:pt x="184023" y="0"/>
                  </a:moveTo>
                  <a:lnTo>
                    <a:pt x="23908" y="0"/>
                  </a:lnTo>
                  <a:lnTo>
                    <a:pt x="23908" y="10858"/>
                  </a:lnTo>
                  <a:lnTo>
                    <a:pt x="184023" y="10858"/>
                  </a:lnTo>
                  <a:lnTo>
                    <a:pt x="184023" y="0"/>
                  </a:lnTo>
                  <a:close/>
                  <a:moveTo>
                    <a:pt x="47815" y="22765"/>
                  </a:moveTo>
                  <a:lnTo>
                    <a:pt x="0" y="22765"/>
                  </a:lnTo>
                  <a:lnTo>
                    <a:pt x="0" y="33623"/>
                  </a:lnTo>
                  <a:lnTo>
                    <a:pt x="47815" y="33623"/>
                  </a:lnTo>
                  <a:lnTo>
                    <a:pt x="47815" y="22765"/>
                  </a:lnTo>
                  <a:close/>
                  <a:moveTo>
                    <a:pt x="102584" y="68294"/>
                  </a:moveTo>
                  <a:lnTo>
                    <a:pt x="0" y="68294"/>
                  </a:lnTo>
                  <a:lnTo>
                    <a:pt x="0" y="79153"/>
                  </a:lnTo>
                  <a:lnTo>
                    <a:pt x="102584" y="79153"/>
                  </a:lnTo>
                  <a:lnTo>
                    <a:pt x="102584" y="68294"/>
                  </a:lnTo>
                  <a:close/>
                  <a:moveTo>
                    <a:pt x="146875" y="101918"/>
                  </a:moveTo>
                  <a:lnTo>
                    <a:pt x="195644" y="101918"/>
                  </a:lnTo>
                  <a:lnTo>
                    <a:pt x="195644" y="91059"/>
                  </a:lnTo>
                  <a:lnTo>
                    <a:pt x="146875" y="91059"/>
                  </a:lnTo>
                  <a:lnTo>
                    <a:pt x="146875" y="101918"/>
                  </a:lnTo>
                  <a:close/>
                  <a:moveTo>
                    <a:pt x="0" y="101918"/>
                  </a:moveTo>
                  <a:lnTo>
                    <a:pt x="62198" y="101918"/>
                  </a:lnTo>
                  <a:lnTo>
                    <a:pt x="62198" y="91059"/>
                  </a:lnTo>
                  <a:lnTo>
                    <a:pt x="0" y="91059"/>
                  </a:lnTo>
                  <a:lnTo>
                    <a:pt x="0" y="101918"/>
                  </a:lnTo>
                  <a:close/>
                  <a:moveTo>
                    <a:pt x="60769" y="33623"/>
                  </a:moveTo>
                  <a:lnTo>
                    <a:pt x="222980" y="33623"/>
                  </a:lnTo>
                  <a:lnTo>
                    <a:pt x="222980" y="22765"/>
                  </a:lnTo>
                  <a:lnTo>
                    <a:pt x="60769" y="22765"/>
                  </a:lnTo>
                  <a:lnTo>
                    <a:pt x="60769" y="33623"/>
                  </a:lnTo>
                  <a:close/>
                  <a:moveTo>
                    <a:pt x="190500" y="0"/>
                  </a:moveTo>
                  <a:lnTo>
                    <a:pt x="190500" y="10858"/>
                  </a:lnTo>
                  <a:lnTo>
                    <a:pt x="222980" y="10858"/>
                  </a:lnTo>
                  <a:lnTo>
                    <a:pt x="222980" y="0"/>
                  </a:lnTo>
                  <a:lnTo>
                    <a:pt x="190500" y="0"/>
                  </a:lnTo>
                  <a:close/>
                  <a:moveTo>
                    <a:pt x="137350" y="56388"/>
                  </a:moveTo>
                  <a:lnTo>
                    <a:pt x="222980" y="56388"/>
                  </a:lnTo>
                  <a:lnTo>
                    <a:pt x="222980" y="45529"/>
                  </a:lnTo>
                  <a:lnTo>
                    <a:pt x="137350" y="45529"/>
                  </a:lnTo>
                  <a:lnTo>
                    <a:pt x="137350" y="56388"/>
                  </a:lnTo>
                  <a:close/>
                  <a:moveTo>
                    <a:pt x="196882" y="79153"/>
                  </a:moveTo>
                  <a:lnTo>
                    <a:pt x="222885" y="79153"/>
                  </a:lnTo>
                  <a:lnTo>
                    <a:pt x="222885" y="68294"/>
                  </a:lnTo>
                  <a:lnTo>
                    <a:pt x="196882" y="68294"/>
                  </a:lnTo>
                  <a:lnTo>
                    <a:pt x="196882" y="79153"/>
                  </a:lnTo>
                  <a:close/>
                  <a:moveTo>
                    <a:pt x="75057" y="101918"/>
                  </a:moveTo>
                  <a:lnTo>
                    <a:pt x="139065" y="101918"/>
                  </a:lnTo>
                  <a:lnTo>
                    <a:pt x="139065" y="91059"/>
                  </a:lnTo>
                  <a:lnTo>
                    <a:pt x="75057" y="91059"/>
                  </a:lnTo>
                  <a:lnTo>
                    <a:pt x="75057" y="1019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B32AD-7AB2-4966-34B9-C1371C5C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0028"/>
            <a:ext cx="7704000" cy="4025788"/>
          </a:xfrm>
        </p:spPr>
        <p:txBody>
          <a:bodyPr anchor="ctr"/>
          <a:lstStyle/>
          <a:p>
            <a:pPr algn="ctr"/>
            <a:r>
              <a:rPr lang="sk-SK" sz="6600" dirty="0"/>
              <a:t>Ďakujem za vašu pozornosť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B41BAEC-C43E-678C-3500-67E18E86F3F9}"/>
              </a:ext>
            </a:extLst>
          </p:cNvPr>
          <p:cNvSpPr txBox="1"/>
          <p:nvPr/>
        </p:nvSpPr>
        <p:spPr>
          <a:xfrm>
            <a:off x="6947013" y="207690"/>
            <a:ext cx="1662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/>
              <a:t>Michal William Hrouda</a:t>
            </a:r>
          </a:p>
        </p:txBody>
      </p:sp>
    </p:spTree>
    <p:extLst>
      <p:ext uri="{BB962C8B-B14F-4D97-AF65-F5344CB8AC3E}">
        <p14:creationId xmlns:p14="http://schemas.microsoft.com/office/powerpoint/2010/main" val="426605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ultimedia Software Pitch Deck by Slidesgo">
  <a:themeElements>
    <a:clrScheme name="Simple Light">
      <a:dk1>
        <a:srgbClr val="35363B"/>
      </a:dk1>
      <a:lt1>
        <a:srgbClr val="F3F3F3"/>
      </a:lt1>
      <a:dk2>
        <a:srgbClr val="D9DDE3"/>
      </a:dk2>
      <a:lt2>
        <a:srgbClr val="BA0034"/>
      </a:lt2>
      <a:accent1>
        <a:srgbClr val="F8B85E"/>
      </a:accent1>
      <a:accent2>
        <a:srgbClr val="34909D"/>
      </a:accent2>
      <a:accent3>
        <a:srgbClr val="55C0ED"/>
      </a:accent3>
      <a:accent4>
        <a:srgbClr val="6F7082"/>
      </a:accent4>
      <a:accent5>
        <a:srgbClr val="CED0D6"/>
      </a:accent5>
      <a:accent6>
        <a:srgbClr val="42444F"/>
      </a:accent6>
      <a:hlink>
        <a:srgbClr val="3536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6EDE4319A11C4FA7DB10143A1D2B09" ma:contentTypeVersion="7" ma:contentTypeDescription="Umožňuje vytvoriť nový dokument." ma:contentTypeScope="" ma:versionID="8326ebf88074553dc11148e509bc90ed">
  <xsd:schema xmlns:xsd="http://www.w3.org/2001/XMLSchema" xmlns:xs="http://www.w3.org/2001/XMLSchema" xmlns:p="http://schemas.microsoft.com/office/2006/metadata/properties" xmlns:ns2="88cbec32-69bb-4591-b025-b62bdc1609e9" targetNamespace="http://schemas.microsoft.com/office/2006/metadata/properties" ma:root="true" ma:fieldsID="3516057aba64f827df443aea10c041a1" ns2:_="">
    <xsd:import namespace="88cbec32-69bb-4591-b025-b62bdc1609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bec32-69bb-4591-b025-b62bdc1609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9CAB54-C527-4E25-85C6-FB6181DA2E22}"/>
</file>

<file path=customXml/itemProps2.xml><?xml version="1.0" encoding="utf-8"?>
<ds:datastoreItem xmlns:ds="http://schemas.openxmlformats.org/officeDocument/2006/customXml" ds:itemID="{FEDCDB0A-6526-4D58-BDC7-D7B907DE4FBC}"/>
</file>

<file path=customXml/itemProps3.xml><?xml version="1.0" encoding="utf-8"?>
<ds:datastoreItem xmlns:ds="http://schemas.openxmlformats.org/officeDocument/2006/customXml" ds:itemID="{FC5DA77E-B9E6-4865-90D9-B6CFEE85E7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343</Words>
  <Application>Microsoft Office PowerPoint</Application>
  <PresentationFormat>Prezentácia na obrazovke (16:9)</PresentationFormat>
  <Paragraphs>59</Paragraphs>
  <Slides>8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Multimedia Software Pitch Deck by Slidesgo</vt:lpstr>
      <vt:lpstr>Myši a touchpady</vt:lpstr>
      <vt:lpstr>Počítačová myš a touchpad  najčastejšie vstupné zariadenia pre ovládanie kurzora. Umožňujú presnú interakciu medzi človekom a počítačom. </vt:lpstr>
      <vt:lpstr>Parametre</vt:lpstr>
      <vt:lpstr>Rozdelenie</vt:lpstr>
      <vt:lpstr>Princíp činnosti</vt:lpstr>
      <vt:lpstr>Porty a pripojenie</vt:lpstr>
      <vt:lpstr>Záver</vt:lpstr>
      <vt:lpstr>Ďakujem za vašu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Myši a touchpady</dc:title>
  <dc:creator>michal hrouda</dc:creator>
  <cp:lastModifiedBy>Juraj Prstek</cp:lastModifiedBy>
  <cp:revision>3</cp:revision>
  <dcterms:modified xsi:type="dcterms:W3CDTF">2025-09-16T10:01:42Z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0x010100956EDE4319A11C4FA7DB10143A1D2B09</vt:lpwstr>
  </property>
</Properties>
</file>