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D6A76C-4E9C-4809-8CEE-10DDE12908D6}" v="64" dt="2025-09-29T22:05:47.712"/>
    <p1510:client id="{B885DF22-2147-6F07-AB88-ABB97CB4C817}" v="265" dt="2025-09-29T21:48:10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win Horváth" userId="S::erwin.horvath@student.adlerka.sk::67e6e92d-bf9b-46a8-aa8f-6558a6b7eb23" providerId="AD" clId="Web-{B885DF22-2147-6F07-AB88-ABB97CB4C817}"/>
    <pc:docChg chg="addSld delSld modSld sldOrd">
      <pc:chgData name="Erwin Horváth" userId="S::erwin.horvath@student.adlerka.sk::67e6e92d-bf9b-46a8-aa8f-6558a6b7eb23" providerId="AD" clId="Web-{B885DF22-2147-6F07-AB88-ABB97CB4C817}" dt="2025-09-29T21:48:10.484" v="248"/>
      <pc:docMkLst>
        <pc:docMk/>
      </pc:docMkLst>
      <pc:sldChg chg="addSp delSp modSp mod setBg">
        <pc:chgData name="Erwin Horváth" userId="S::erwin.horvath@student.adlerka.sk::67e6e92d-bf9b-46a8-aa8f-6558a6b7eb23" providerId="AD" clId="Web-{B885DF22-2147-6F07-AB88-ABB97CB4C817}" dt="2025-09-29T21:48:02.014" v="245"/>
        <pc:sldMkLst>
          <pc:docMk/>
          <pc:sldMk cId="3676557245" sldId="256"/>
        </pc:sldMkLst>
        <pc:spChg chg="mod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" creationId="{00000000-0000-0000-0000-000000000000}"/>
          </ac:spMkLst>
        </pc:spChg>
        <pc:spChg chg="mod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3" creationId="{00000000-0000-0000-0000-00000000000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8" creationId="{1A3C89F8-0D2F-47FF-B903-151248265F4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10" creationId="{C5CB530E-515E-412C-9DF1-5F8FFBD6F383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12" creationId="{712D4376-A578-4FF1-94FC-245E7A6A489F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14" creationId="{AEA7509D-F04F-40CB-A0B3-EEF16499CC9F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18" creationId="{508BEF50-7B1E-49A4-BC19-5F4F1D755E6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20" creationId="{3FBAD350-5664-4811-A208-657FB882D35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4.041" v="70"/>
          <ac:spMkLst>
            <pc:docMk/>
            <pc:sldMk cId="3676557245" sldId="256"/>
            <ac:spMk id="22" creationId="{C39ADB8F-D187-49D7-BDCF-C1B6DC727068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24" creationId="{8C790BE2-4E4F-4AAF-81A2-4A6F4885EBE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25" creationId="{D28B54C3-B57B-472A-B96E-1FCB67093DC2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26" creationId="{7DB3C429-F8DA-49B9-AF84-21996FCF78B5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27" creationId="{E12088DD-B1AD-40E0-8B86-1D87A2CCD9BE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28" creationId="{C4C9F2B0-1044-46EB-8AEB-C3BFFDE6C2CC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29" creationId="{0C395952-4E26-45A2-8756-2ADFD6E53C6E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36.385" v="72"/>
          <ac:spMkLst>
            <pc:docMk/>
            <pc:sldMk cId="3676557245" sldId="256"/>
            <ac:spMk id="30" creationId="{4734BADF-9461-4621-B112-2D7BABEA7DD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198" creationId="{3677BAFB-3BD3-41BB-9107-FAE224AE21C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199" creationId="{E6823A9B-C188-42D4-847C-3AD928DB145C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200" creationId="{34B557F3-1A0C-4749-A6DB-EAC082DF390B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201" creationId="{55D55AA6-3751-494F-868A-DCEDC5CE82BF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202" creationId="{4D4C00DC-4DC6-4CD2-9E31-F17E6CEBC5A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203" creationId="{D82AB1B2-7970-42CF-8BF5-567C69E9FFFB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206" creationId="{C10FB9CA-E7FA-462C-B537-F1224ED1ACF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04:41.729" v="74"/>
          <ac:spMkLst>
            <pc:docMk/>
            <pc:sldMk cId="3676557245" sldId="256"/>
            <ac:spMk id="207" creationId="{D8469AE7-A75B-4F37-850B-EF5974ABED2C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48:02.014" v="245"/>
          <ac:spMkLst>
            <pc:docMk/>
            <pc:sldMk cId="3676557245" sldId="256"/>
            <ac:spMk id="212" creationId="{4522B21E-B2B9-4C72-9A71-C87EFD13748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47:51.951" v="242"/>
          <ac:spMkLst>
            <pc:docMk/>
            <pc:sldMk cId="3676557245" sldId="256"/>
            <ac:spMk id="213" creationId="{5EB7D2A2-F448-44D4-938C-DC84CBCB3B1E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47:58.702" v="243"/>
          <ac:spMkLst>
            <pc:docMk/>
            <pc:sldMk cId="3676557245" sldId="256"/>
            <ac:spMk id="214" creationId="{871AEA07-1E14-44B4-8E55-64EF049CD66F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20" creationId="{6F5A5072-7B47-4D32-B52A-4EBBF590B8A5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22" creationId="{9715DAF0-AE1B-46C9-8A6B-DB2AA05AB91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24" creationId="{6016219D-510E-4184-9090-6D5578A87BD1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26" creationId="{AFF4A713-7B75-4B21-90D7-5AB19547C728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28" creationId="{DC631C0B-6DA6-4E57-8231-CE32B3434A7E}"/>
          </ac:spMkLst>
        </pc:spChg>
        <pc:spChg chg="del">
          <ac:chgData name="Erwin Horváth" userId="S::erwin.horvath@student.adlerka.sk::67e6e92d-bf9b-46a8-aa8f-6558a6b7eb23" providerId="AD" clId="Web-{B885DF22-2147-6F07-AB88-ABB97CB4C817}" dt="2025-09-29T21:15:05.273" v="122"/>
          <ac:spMkLst>
            <pc:docMk/>
            <pc:sldMk cId="3676557245" sldId="256"/>
            <ac:spMk id="230" creationId="{C29501E6-A978-4A61-9689-9085AF97A53A}"/>
          </ac:spMkLst>
        </pc:spChg>
        <pc:cxnChg chg="add del">
          <ac:chgData name="Erwin Horváth" userId="S::erwin.horvath@student.adlerka.sk::67e6e92d-bf9b-46a8-aa8f-6558a6b7eb23" providerId="AD" clId="Web-{B885DF22-2147-6F07-AB88-ABB97CB4C817}" dt="2025-09-29T21:04:34.041" v="70"/>
          <ac:cxnSpMkLst>
            <pc:docMk/>
            <pc:sldMk cId="3676557245" sldId="256"/>
            <ac:cxnSpMk id="16" creationId="{56020367-4FD5-4596-8E10-C5F095CD8DBF}"/>
          </ac:cxnSpMkLst>
        </pc:cxnChg>
        <pc:cxnChg chg="add del">
          <ac:chgData name="Erwin Horváth" userId="S::erwin.horvath@student.adlerka.sk::67e6e92d-bf9b-46a8-aa8f-6558a6b7eb23" providerId="AD" clId="Web-{B885DF22-2147-6F07-AB88-ABB97CB4C817}" dt="2025-09-29T21:48:02.014" v="244"/>
          <ac:cxnSpMkLst>
            <pc:docMk/>
            <pc:sldMk cId="3676557245" sldId="256"/>
            <ac:cxnSpMk id="215" creationId="{F7C8EA93-3210-4C62-99E9-153C275E3A87}"/>
          </ac:cxnSpMkLst>
        </pc:cxnChg>
      </pc:sldChg>
      <pc:sldChg chg="addSp delSp modSp new mod setBg">
        <pc:chgData name="Erwin Horváth" userId="S::erwin.horvath@student.adlerka.sk::67e6e92d-bf9b-46a8-aa8f-6558a6b7eb23" providerId="AD" clId="Web-{B885DF22-2147-6F07-AB88-ABB97CB4C817}" dt="2025-09-29T21:47:42.138" v="241"/>
        <pc:sldMkLst>
          <pc:docMk/>
          <pc:sldMk cId="4198961026" sldId="257"/>
        </pc:sldMkLst>
        <pc:spChg chg="mod">
          <ac:chgData name="Erwin Horváth" userId="S::erwin.horvath@student.adlerka.sk::67e6e92d-bf9b-46a8-aa8f-6558a6b7eb23" providerId="AD" clId="Web-{B885DF22-2147-6F07-AB88-ABB97CB4C817}" dt="2025-09-29T21:47:42.138" v="241"/>
          <ac:spMkLst>
            <pc:docMk/>
            <pc:sldMk cId="4198961026" sldId="257"/>
            <ac:spMk id="2" creationId="{23ABD57C-6139-C5BC-59E7-1B323E082AAC}"/>
          </ac:spMkLst>
        </pc:spChg>
        <pc:spChg chg="add del mod">
          <ac:chgData name="Erwin Horváth" userId="S::erwin.horvath@student.adlerka.sk::67e6e92d-bf9b-46a8-aa8f-6558a6b7eb23" providerId="AD" clId="Web-{B885DF22-2147-6F07-AB88-ABB97CB4C817}" dt="2025-09-29T21:47:42.138" v="241"/>
          <ac:spMkLst>
            <pc:docMk/>
            <pc:sldMk cId="4198961026" sldId="257"/>
            <ac:spMk id="3" creationId="{7971CEDC-CBA1-5524-00D8-294E4312CC79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6.788" v="118"/>
          <ac:spMkLst>
            <pc:docMk/>
            <pc:sldMk cId="4198961026" sldId="257"/>
            <ac:spMk id="9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6.788" v="118"/>
          <ac:spMkLst>
            <pc:docMk/>
            <pc:sldMk cId="4198961026" sldId="257"/>
            <ac:spMk id="11" creationId="{256B2C21-A230-48C0-8DF1-C46611373C4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6.788" v="118"/>
          <ac:spMkLst>
            <pc:docMk/>
            <pc:sldMk cId="4198961026" sldId="257"/>
            <ac:spMk id="13" creationId="{3847E18C-932D-4C95-AABA-FEC7C9499AD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6.788" v="118"/>
          <ac:spMkLst>
            <pc:docMk/>
            <pc:sldMk cId="4198961026" sldId="257"/>
            <ac:spMk id="15" creationId="{3150CB11-0C61-439E-910F-5787759E72A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6.788" v="118"/>
          <ac:spMkLst>
            <pc:docMk/>
            <pc:sldMk cId="4198961026" sldId="257"/>
            <ac:spMk id="17" creationId="{43F8A58B-5155-44CE-A5FF-7647B47D0A7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6.788" v="118"/>
          <ac:spMkLst>
            <pc:docMk/>
            <pc:sldMk cId="4198961026" sldId="257"/>
            <ac:spMk id="19" creationId="{443F2ACA-E6D6-4028-82DD-F03C262D5DE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37.021" v="110"/>
          <ac:spMkLst>
            <pc:docMk/>
            <pc:sldMk cId="4198961026" sldId="257"/>
            <ac:spMk id="24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37.021" v="110"/>
          <ac:spMkLst>
            <pc:docMk/>
            <pc:sldMk cId="4198961026" sldId="257"/>
            <ac:spMk id="26" creationId="{F68B3F68-107C-434F-AA38-110D5EA91B85}"/>
          </ac:spMkLst>
        </pc:spChg>
        <pc:spChg chg="del">
          <ac:chgData name="Erwin Horváth" userId="S::erwin.horvath@student.adlerka.sk::67e6e92d-bf9b-46a8-aa8f-6558a6b7eb23" providerId="AD" clId="Web-{B885DF22-2147-6F07-AB88-ABB97CB4C817}" dt="2025-09-29T21:14:37.021" v="110"/>
          <ac:spMkLst>
            <pc:docMk/>
            <pc:sldMk cId="4198961026" sldId="257"/>
            <ac:spMk id="28" creationId="{AAD0DBB9-1A4B-4391-81D4-CB19F9AB918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37.021" v="110"/>
          <ac:spMkLst>
            <pc:docMk/>
            <pc:sldMk cId="4198961026" sldId="257"/>
            <ac:spMk id="30" creationId="{063BBA22-50EA-4C4D-BE05-F1CE4E63AA56}"/>
          </ac:spMkLst>
        </pc:spChg>
        <pc:spChg chg="add">
          <ac:chgData name="Erwin Horváth" userId="S::erwin.horvath@student.adlerka.sk::67e6e92d-bf9b-46a8-aa8f-6558a6b7eb23" providerId="AD" clId="Web-{B885DF22-2147-6F07-AB88-ABB97CB4C817}" dt="2025-09-29T21:47:42.138" v="241"/>
          <ac:spMkLst>
            <pc:docMk/>
            <pc:sldMk cId="4198961026" sldId="257"/>
            <ac:spMk id="125" creationId="{04812C46-200A-4DEB-A05E-3ED6C68C2387}"/>
          </ac:spMkLst>
        </pc:spChg>
        <pc:spChg chg="add">
          <ac:chgData name="Erwin Horváth" userId="S::erwin.horvath@student.adlerka.sk::67e6e92d-bf9b-46a8-aa8f-6558a6b7eb23" providerId="AD" clId="Web-{B885DF22-2147-6F07-AB88-ABB97CB4C817}" dt="2025-09-29T21:47:42.138" v="241"/>
          <ac:spMkLst>
            <pc:docMk/>
            <pc:sldMk cId="4198961026" sldId="257"/>
            <ac:spMk id="127" creationId="{D1EA859B-E555-4109-94F3-6700E046E008}"/>
          </ac:spMkLst>
        </pc:spChg>
        <pc:graphicFrameChg chg="add del modGraphic">
          <ac:chgData name="Erwin Horváth" userId="S::erwin.horvath@student.adlerka.sk::67e6e92d-bf9b-46a8-aa8f-6558a6b7eb23" providerId="AD" clId="Web-{B885DF22-2147-6F07-AB88-ABB97CB4C817}" dt="2025-09-29T21:14:56.788" v="118"/>
          <ac:graphicFrameMkLst>
            <pc:docMk/>
            <pc:sldMk cId="4198961026" sldId="257"/>
            <ac:graphicFrameMk id="5" creationId="{12A54151-4132-D87E-26DD-4CE32AB20F42}"/>
          </ac:graphicFrameMkLst>
        </pc:graphicFrameChg>
        <pc:picChg chg="add mod ord">
          <ac:chgData name="Erwin Horváth" userId="S::erwin.horvath@student.adlerka.sk::67e6e92d-bf9b-46a8-aa8f-6558a6b7eb23" providerId="AD" clId="Web-{B885DF22-2147-6F07-AB88-ABB97CB4C817}" dt="2025-09-29T21:47:42.138" v="241"/>
          <ac:picMkLst>
            <pc:docMk/>
            <pc:sldMk cId="4198961026" sldId="257"/>
            <ac:picMk id="120" creationId="{55912DCA-78A3-0E5A-52B0-59A4833CE1DA}"/>
          </ac:picMkLst>
        </pc:picChg>
      </pc:sldChg>
      <pc:sldChg chg="addSp delSp modSp new mod setBg">
        <pc:chgData name="Erwin Horváth" userId="S::erwin.horvath@student.adlerka.sk::67e6e92d-bf9b-46a8-aa8f-6558a6b7eb23" providerId="AD" clId="Web-{B885DF22-2147-6F07-AB88-ABB97CB4C817}" dt="2025-09-29T21:48:10.484" v="248"/>
        <pc:sldMkLst>
          <pc:docMk/>
          <pc:sldMk cId="568571418" sldId="258"/>
        </pc:sldMkLst>
        <pc:spChg chg="mod">
          <ac:chgData name="Erwin Horváth" userId="S::erwin.horvath@student.adlerka.sk::67e6e92d-bf9b-46a8-aa8f-6558a6b7eb23" providerId="AD" clId="Web-{B885DF22-2147-6F07-AB88-ABB97CB4C817}" dt="2025-09-29T21:48:10.484" v="248"/>
          <ac:spMkLst>
            <pc:docMk/>
            <pc:sldMk cId="568571418" sldId="258"/>
            <ac:spMk id="2" creationId="{CEA719DE-ABC1-E7A3-A316-50CEA39937D8}"/>
          </ac:spMkLst>
        </pc:spChg>
        <pc:spChg chg="add del mod">
          <ac:chgData name="Erwin Horváth" userId="S::erwin.horvath@student.adlerka.sk::67e6e92d-bf9b-46a8-aa8f-6558a6b7eb23" providerId="AD" clId="Web-{B885DF22-2147-6F07-AB88-ABB97CB4C817}" dt="2025-09-29T21:48:10.484" v="248"/>
          <ac:spMkLst>
            <pc:docMk/>
            <pc:sldMk cId="568571418" sldId="258"/>
            <ac:spMk id="3" creationId="{DAC3402A-BB7C-7CB6-8599-66BBE79E816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1.178" v="115"/>
          <ac:spMkLst>
            <pc:docMk/>
            <pc:sldMk cId="568571418" sldId="258"/>
            <ac:spMk id="9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1.178" v="115"/>
          <ac:spMkLst>
            <pc:docMk/>
            <pc:sldMk cId="568571418" sldId="258"/>
            <ac:spMk id="11" creationId="{256B2C21-A230-48C0-8DF1-C46611373C4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1.178" v="115"/>
          <ac:spMkLst>
            <pc:docMk/>
            <pc:sldMk cId="568571418" sldId="258"/>
            <ac:spMk id="13" creationId="{3847E18C-932D-4C95-AABA-FEC7C9499AD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1.178" v="115"/>
          <ac:spMkLst>
            <pc:docMk/>
            <pc:sldMk cId="568571418" sldId="258"/>
            <ac:spMk id="15" creationId="{3150CB11-0C61-439E-910F-5787759E72A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1.178" v="115"/>
          <ac:spMkLst>
            <pc:docMk/>
            <pc:sldMk cId="568571418" sldId="258"/>
            <ac:spMk id="17" creationId="{43F8A58B-5155-44CE-A5FF-7647B47D0A7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51.178" v="115"/>
          <ac:spMkLst>
            <pc:docMk/>
            <pc:sldMk cId="568571418" sldId="258"/>
            <ac:spMk id="19" creationId="{443F2ACA-E6D6-4028-82DD-F03C262D5DE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1:37.234" v="95"/>
          <ac:spMkLst>
            <pc:docMk/>
            <pc:sldMk cId="568571418" sldId="258"/>
            <ac:spMk id="21" creationId="{D4771268-CB57-404A-9271-370EB28F609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1:27.515" v="91"/>
          <ac:spMkLst>
            <pc:docMk/>
            <pc:sldMk cId="568571418" sldId="258"/>
            <ac:spMk id="24" creationId="{D4771268-CB57-404A-9271-370EB28F609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48:10.468" v="247"/>
          <ac:spMkLst>
            <pc:docMk/>
            <pc:sldMk cId="568571418" sldId="258"/>
            <ac:spMk id="166" creationId="{F13C74B1-5B17-4795-BED0-7140497B445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48:10.468" v="247"/>
          <ac:spMkLst>
            <pc:docMk/>
            <pc:sldMk cId="568571418" sldId="258"/>
            <ac:spMk id="168" creationId="{D4974D33-8DC5-464E-8C6D-BE58F0669C17}"/>
          </ac:spMkLst>
        </pc:spChg>
        <pc:spChg chg="add">
          <ac:chgData name="Erwin Horváth" userId="S::erwin.horvath@student.adlerka.sk::67e6e92d-bf9b-46a8-aa8f-6558a6b7eb23" providerId="AD" clId="Web-{B885DF22-2147-6F07-AB88-ABB97CB4C817}" dt="2025-09-29T21:48:10.484" v="248"/>
          <ac:spMkLst>
            <pc:docMk/>
            <pc:sldMk cId="568571418" sldId="258"/>
            <ac:spMk id="170" creationId="{04812C46-200A-4DEB-A05E-3ED6C68C2387}"/>
          </ac:spMkLst>
        </pc:spChg>
        <pc:spChg chg="add">
          <ac:chgData name="Erwin Horváth" userId="S::erwin.horvath@student.adlerka.sk::67e6e92d-bf9b-46a8-aa8f-6558a6b7eb23" providerId="AD" clId="Web-{B885DF22-2147-6F07-AB88-ABB97CB4C817}" dt="2025-09-29T21:48:10.484" v="248"/>
          <ac:spMkLst>
            <pc:docMk/>
            <pc:sldMk cId="568571418" sldId="258"/>
            <ac:spMk id="171" creationId="{D1EA859B-E555-4109-94F3-6700E046E008}"/>
          </ac:spMkLst>
        </pc:spChg>
        <pc:graphicFrameChg chg="add del modGraphic">
          <ac:chgData name="Erwin Horváth" userId="S::erwin.horvath@student.adlerka.sk::67e6e92d-bf9b-46a8-aa8f-6558a6b7eb23" providerId="AD" clId="Web-{B885DF22-2147-6F07-AB88-ABB97CB4C817}" dt="2025-09-29T21:14:51.178" v="115"/>
          <ac:graphicFrameMkLst>
            <pc:docMk/>
            <pc:sldMk cId="568571418" sldId="258"/>
            <ac:graphicFrameMk id="5" creationId="{4B46340E-027C-CE46-C116-028E1C016BA9}"/>
          </ac:graphicFrameMkLst>
        </pc:graphicFrameChg>
        <pc:picChg chg="add mod ord">
          <ac:chgData name="Erwin Horváth" userId="S::erwin.horvath@student.adlerka.sk::67e6e92d-bf9b-46a8-aa8f-6558a6b7eb23" providerId="AD" clId="Web-{B885DF22-2147-6F07-AB88-ABB97CB4C817}" dt="2025-09-29T21:48:10.484" v="248"/>
          <ac:picMkLst>
            <pc:docMk/>
            <pc:sldMk cId="568571418" sldId="258"/>
            <ac:picMk id="161" creationId="{508E05D3-F02B-9997-0706-7A2AFBD3163C}"/>
          </ac:picMkLst>
        </pc:picChg>
      </pc:sldChg>
      <pc:sldChg chg="addSp delSp modSp new mod setBg">
        <pc:chgData name="Erwin Horváth" userId="S::erwin.horvath@student.adlerka.sk::67e6e92d-bf9b-46a8-aa8f-6558a6b7eb23" providerId="AD" clId="Web-{B885DF22-2147-6F07-AB88-ABB97CB4C817}" dt="2025-09-29T21:47:14.495" v="240"/>
        <pc:sldMkLst>
          <pc:docMk/>
          <pc:sldMk cId="2873999316" sldId="259"/>
        </pc:sldMkLst>
        <pc:spChg chg="mod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2" creationId="{77602858-4DE0-BFA8-9C11-4C4A89D4D375}"/>
          </ac:spMkLst>
        </pc:spChg>
        <pc:spChg chg="add del mod">
          <ac:chgData name="Erwin Horváth" userId="S::erwin.horvath@student.adlerka.sk::67e6e92d-bf9b-46a8-aa8f-6558a6b7eb23" providerId="AD" clId="Web-{B885DF22-2147-6F07-AB88-ABB97CB4C817}" dt="2025-09-29T21:25:33.823" v="178" actId="20577"/>
          <ac:spMkLst>
            <pc:docMk/>
            <pc:sldMk cId="2873999316" sldId="259"/>
            <ac:spMk id="3" creationId="{953039BB-8377-0128-3232-A28FDD33BD95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9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11" creationId="{256B2C21-A230-48C0-8DF1-C46611373C4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13" creationId="{3847E18C-932D-4C95-AABA-FEC7C9499AD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15" creationId="{3150CB11-0C61-439E-910F-5787759E72A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17" creationId="{43F8A58B-5155-44CE-A5FF-7647B47D0A7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4.521" v="113"/>
          <ac:spMkLst>
            <pc:docMk/>
            <pc:sldMk cId="2873999316" sldId="259"/>
            <ac:spMk id="19" creationId="{443F2ACA-E6D6-4028-82DD-F03C262D5DE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2.410" v="102"/>
          <ac:spMkLst>
            <pc:docMk/>
            <pc:sldMk cId="2873999316" sldId="259"/>
            <ac:spMk id="26" creationId="{F68B3F68-107C-434F-AA38-110D5EA91B85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2.410" v="102"/>
          <ac:spMkLst>
            <pc:docMk/>
            <pc:sldMk cId="2873999316" sldId="259"/>
            <ac:spMk id="28" creationId="{AAD0DBB9-1A4B-4391-81D4-CB19F9AB918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2.410" v="102"/>
          <ac:spMkLst>
            <pc:docMk/>
            <pc:sldMk cId="2873999316" sldId="259"/>
            <ac:spMk id="30" creationId="{063BBA22-50EA-4C4D-BE05-F1CE4E63AA56}"/>
          </ac:spMkLst>
        </pc:spChg>
        <pc:graphicFrameChg chg="add del modGraphic">
          <ac:chgData name="Erwin Horváth" userId="S::erwin.horvath@student.adlerka.sk::67e6e92d-bf9b-46a8-aa8f-6558a6b7eb23" providerId="AD" clId="Web-{B885DF22-2147-6F07-AB88-ABB97CB4C817}" dt="2025-09-29T21:14:44.521" v="113"/>
          <ac:graphicFrameMkLst>
            <pc:docMk/>
            <pc:sldMk cId="2873999316" sldId="259"/>
            <ac:graphicFrameMk id="5" creationId="{77A9208C-BD3A-9B9D-16B1-CD5D722176A9}"/>
          </ac:graphicFrameMkLst>
        </pc:graphicFrameChg>
        <pc:picChg chg="add del mod">
          <ac:chgData name="Erwin Horváth" userId="S::erwin.horvath@student.adlerka.sk::67e6e92d-bf9b-46a8-aa8f-6558a6b7eb23" providerId="AD" clId="Web-{B885DF22-2147-6F07-AB88-ABB97CB4C817}" dt="2025-09-29T21:47:14.495" v="240"/>
          <ac:picMkLst>
            <pc:docMk/>
            <pc:sldMk cId="2873999316" sldId="259"/>
            <ac:picMk id="90" creationId="{D9623B80-6FDC-982C-ED46-6B814FF7441C}"/>
          </ac:picMkLst>
        </pc:picChg>
      </pc:sldChg>
      <pc:sldChg chg="addSp delSp modSp new mod setBg">
        <pc:chgData name="Erwin Horváth" userId="S::erwin.horvath@student.adlerka.sk::67e6e92d-bf9b-46a8-aa8f-6558a6b7eb23" providerId="AD" clId="Web-{B885DF22-2147-6F07-AB88-ABB97CB4C817}" dt="2025-09-29T21:42:05.300" v="229" actId="1076"/>
        <pc:sldMkLst>
          <pc:docMk/>
          <pc:sldMk cId="2684680640" sldId="260"/>
        </pc:sldMkLst>
        <pc:spChg chg="mod">
          <ac:chgData name="Erwin Horváth" userId="S::erwin.horvath@student.adlerka.sk::67e6e92d-bf9b-46a8-aa8f-6558a6b7eb23" providerId="AD" clId="Web-{B885DF22-2147-6F07-AB88-ABB97CB4C817}" dt="2025-09-29T21:15:26.665" v="125" actId="20577"/>
          <ac:spMkLst>
            <pc:docMk/>
            <pc:sldMk cId="2684680640" sldId="260"/>
            <ac:spMk id="2" creationId="{BD1ECD8B-B313-88C1-6936-3E6EAE71C2F1}"/>
          </ac:spMkLst>
        </pc:spChg>
        <pc:spChg chg="add del mod">
          <ac:chgData name="Erwin Horváth" userId="S::erwin.horvath@student.adlerka.sk::67e6e92d-bf9b-46a8-aa8f-6558a6b7eb23" providerId="AD" clId="Web-{B885DF22-2147-6F07-AB88-ABB97CB4C817}" dt="2025-09-29T21:42:05.300" v="229" actId="1076"/>
          <ac:spMkLst>
            <pc:docMk/>
            <pc:sldMk cId="2684680640" sldId="260"/>
            <ac:spMk id="3" creationId="{08837398-C624-5F87-0177-3B548D58A8C2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2.428" v="112"/>
          <ac:spMkLst>
            <pc:docMk/>
            <pc:sldMk cId="2684680640" sldId="260"/>
            <ac:spMk id="9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2.428" v="112"/>
          <ac:spMkLst>
            <pc:docMk/>
            <pc:sldMk cId="2684680640" sldId="260"/>
            <ac:spMk id="11" creationId="{256B2C21-A230-48C0-8DF1-C46611373C4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2.428" v="112"/>
          <ac:spMkLst>
            <pc:docMk/>
            <pc:sldMk cId="2684680640" sldId="260"/>
            <ac:spMk id="13" creationId="{3847E18C-932D-4C95-AABA-FEC7C9499AD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2.428" v="112"/>
          <ac:spMkLst>
            <pc:docMk/>
            <pc:sldMk cId="2684680640" sldId="260"/>
            <ac:spMk id="15" creationId="{3150CB11-0C61-439E-910F-5787759E72A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2.428" v="112"/>
          <ac:spMkLst>
            <pc:docMk/>
            <pc:sldMk cId="2684680640" sldId="260"/>
            <ac:spMk id="17" creationId="{43F8A58B-5155-44CE-A5FF-7647B47D0A7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2.428" v="112"/>
          <ac:spMkLst>
            <pc:docMk/>
            <pc:sldMk cId="2684680640" sldId="260"/>
            <ac:spMk id="19" creationId="{443F2ACA-E6D6-4028-82DD-F03C262D5DE6}"/>
          </ac:spMkLst>
        </pc:spChg>
        <pc:graphicFrameChg chg="add del">
          <ac:chgData name="Erwin Horváth" userId="S::erwin.horvath@student.adlerka.sk::67e6e92d-bf9b-46a8-aa8f-6558a6b7eb23" providerId="AD" clId="Web-{B885DF22-2147-6F07-AB88-ABB97CB4C817}" dt="2025-09-29T21:14:42.428" v="112"/>
          <ac:graphicFrameMkLst>
            <pc:docMk/>
            <pc:sldMk cId="2684680640" sldId="260"/>
            <ac:graphicFrameMk id="5" creationId="{3BF4D980-16BA-E234-F2F0-BA9CF956E230}"/>
          </ac:graphicFrameMkLst>
        </pc:graphicFrameChg>
        <pc:picChg chg="add del mod">
          <ac:chgData name="Erwin Horváth" userId="S::erwin.horvath@student.adlerka.sk::67e6e92d-bf9b-46a8-aa8f-6558a6b7eb23" providerId="AD" clId="Web-{B885DF22-2147-6F07-AB88-ABB97CB4C817}" dt="2025-09-29T21:32:17.970" v="187"/>
          <ac:picMkLst>
            <pc:docMk/>
            <pc:sldMk cId="2684680640" sldId="260"/>
            <ac:picMk id="31" creationId="{03AC437E-EFAF-B7F2-E536-53403C56F9EF}"/>
          </ac:picMkLst>
        </pc:picChg>
        <pc:picChg chg="add mod">
          <ac:chgData name="Erwin Horváth" userId="S::erwin.horvath@student.adlerka.sk::67e6e92d-bf9b-46a8-aa8f-6558a6b7eb23" providerId="AD" clId="Web-{B885DF22-2147-6F07-AB88-ABB97CB4C817}" dt="2025-09-29T21:32:47.456" v="192" actId="1076"/>
          <ac:picMkLst>
            <pc:docMk/>
            <pc:sldMk cId="2684680640" sldId="260"/>
            <ac:picMk id="32" creationId="{06BA2324-1811-F678-17CE-292D80FE09BB}"/>
          </ac:picMkLst>
        </pc:picChg>
      </pc:sldChg>
      <pc:sldChg chg="addSp delSp modSp new mod ord setBg">
        <pc:chgData name="Erwin Horváth" userId="S::erwin.horvath@student.adlerka.sk::67e6e92d-bf9b-46a8-aa8f-6558a6b7eb23" providerId="AD" clId="Web-{B885DF22-2147-6F07-AB88-ABB97CB4C817}" dt="2025-09-29T21:41:12.330" v="226" actId="20577"/>
        <pc:sldMkLst>
          <pc:docMk/>
          <pc:sldMk cId="3377484783" sldId="261"/>
        </pc:sldMkLst>
        <pc:spChg chg="mod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2" creationId="{6BD8B8D0-14F8-FE93-B0C9-52ADD00AB044}"/>
          </ac:spMkLst>
        </pc:spChg>
        <pc:spChg chg="add del mod">
          <ac:chgData name="Erwin Horváth" userId="S::erwin.horvath@student.adlerka.sk::67e6e92d-bf9b-46a8-aa8f-6558a6b7eb23" providerId="AD" clId="Web-{B885DF22-2147-6F07-AB88-ABB97CB4C817}" dt="2025-09-29T21:41:12.330" v="226" actId="20577"/>
          <ac:spMkLst>
            <pc:docMk/>
            <pc:sldMk cId="3377484783" sldId="261"/>
            <ac:spMk id="3" creationId="{EE428FAD-DC9D-1E4B-1E02-7180E337A26C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9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11" creationId="{256B2C21-A230-48C0-8DF1-C46611373C4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13" creationId="{3847E18C-932D-4C95-AABA-FEC7C9499AD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15" creationId="{3150CB11-0C61-439E-910F-5787759E72A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17" creationId="{43F8A58B-5155-44CE-A5FF-7647B47D0A7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8.616" v="114"/>
          <ac:spMkLst>
            <pc:docMk/>
            <pc:sldMk cId="3377484783" sldId="261"/>
            <ac:spMk id="19" creationId="{443F2ACA-E6D6-4028-82DD-F03C262D5DE6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8.598" v="104"/>
          <ac:spMkLst>
            <pc:docMk/>
            <pc:sldMk cId="3377484783" sldId="261"/>
            <ac:spMk id="24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8.598" v="104"/>
          <ac:spMkLst>
            <pc:docMk/>
            <pc:sldMk cId="3377484783" sldId="261"/>
            <ac:spMk id="26" creationId="{F68B3F68-107C-434F-AA38-110D5EA91B85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8.598" v="104"/>
          <ac:spMkLst>
            <pc:docMk/>
            <pc:sldMk cId="3377484783" sldId="261"/>
            <ac:spMk id="28" creationId="{AAD0DBB9-1A4B-4391-81D4-CB19F9AB918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28.598" v="104"/>
          <ac:spMkLst>
            <pc:docMk/>
            <pc:sldMk cId="3377484783" sldId="261"/>
            <ac:spMk id="30" creationId="{063BBA22-50EA-4C4D-BE05-F1CE4E63AA56}"/>
          </ac:spMkLst>
        </pc:spChg>
        <pc:graphicFrameChg chg="add del modGraphic">
          <ac:chgData name="Erwin Horváth" userId="S::erwin.horvath@student.adlerka.sk::67e6e92d-bf9b-46a8-aa8f-6558a6b7eb23" providerId="AD" clId="Web-{B885DF22-2147-6F07-AB88-ABB97CB4C817}" dt="2025-09-29T21:14:48.616" v="114"/>
          <ac:graphicFrameMkLst>
            <pc:docMk/>
            <pc:sldMk cId="3377484783" sldId="261"/>
            <ac:graphicFrameMk id="5" creationId="{FD885EF0-35A6-614B-3BCA-DE473786120A}"/>
          </ac:graphicFrameMkLst>
        </pc:graphicFrameChg>
      </pc:sldChg>
      <pc:sldChg chg="addSp delSp modSp new mod setBg">
        <pc:chgData name="Erwin Horváth" userId="S::erwin.horvath@student.adlerka.sk::67e6e92d-bf9b-46a8-aa8f-6558a6b7eb23" providerId="AD" clId="Web-{B885DF22-2147-6F07-AB88-ABB97CB4C817}" dt="2025-09-29T21:32:52.284" v="193" actId="1076"/>
        <pc:sldMkLst>
          <pc:docMk/>
          <pc:sldMk cId="2554666463" sldId="262"/>
        </pc:sldMkLst>
        <pc:spChg chg="mod">
          <ac:chgData name="Erwin Horváth" userId="S::erwin.horvath@student.adlerka.sk::67e6e92d-bf9b-46a8-aa8f-6558a6b7eb23" providerId="AD" clId="Web-{B885DF22-2147-6F07-AB88-ABB97CB4C817}" dt="2025-09-29T21:15:34.978" v="129" actId="20577"/>
          <ac:spMkLst>
            <pc:docMk/>
            <pc:sldMk cId="2554666463" sldId="262"/>
            <ac:spMk id="2" creationId="{2D235638-B17D-6446-7A46-5E4B2A01263B}"/>
          </ac:spMkLst>
        </pc:spChg>
        <pc:spChg chg="add del mod">
          <ac:chgData name="Erwin Horváth" userId="S::erwin.horvath@student.adlerka.sk::67e6e92d-bf9b-46a8-aa8f-6558a6b7eb23" providerId="AD" clId="Web-{B885DF22-2147-6F07-AB88-ABB97CB4C817}" dt="2025-09-29T21:32:52.284" v="193" actId="1076"/>
          <ac:spMkLst>
            <pc:docMk/>
            <pc:sldMk cId="2554666463" sldId="262"/>
            <ac:spMk id="3" creationId="{46F241CC-C5B1-954A-7D4D-5E8176BD1342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0.068" v="111"/>
          <ac:spMkLst>
            <pc:docMk/>
            <pc:sldMk cId="2554666463" sldId="262"/>
            <ac:spMk id="9" creationId="{BACC6370-2D7E-4714-9D71-7542949D7D5D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0.068" v="111"/>
          <ac:spMkLst>
            <pc:docMk/>
            <pc:sldMk cId="2554666463" sldId="262"/>
            <ac:spMk id="11" creationId="{256B2C21-A230-48C0-8DF1-C46611373C44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0.068" v="111"/>
          <ac:spMkLst>
            <pc:docMk/>
            <pc:sldMk cId="2554666463" sldId="262"/>
            <ac:spMk id="13" creationId="{3847E18C-932D-4C95-AABA-FEC7C9499AD7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0.068" v="111"/>
          <ac:spMkLst>
            <pc:docMk/>
            <pc:sldMk cId="2554666463" sldId="262"/>
            <ac:spMk id="15" creationId="{3150CB11-0C61-439E-910F-5787759E72A0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0.068" v="111"/>
          <ac:spMkLst>
            <pc:docMk/>
            <pc:sldMk cId="2554666463" sldId="262"/>
            <ac:spMk id="17" creationId="{43F8A58B-5155-44CE-A5FF-7647B47D0A7A}"/>
          </ac:spMkLst>
        </pc:spChg>
        <pc:spChg chg="add del">
          <ac:chgData name="Erwin Horváth" userId="S::erwin.horvath@student.adlerka.sk::67e6e92d-bf9b-46a8-aa8f-6558a6b7eb23" providerId="AD" clId="Web-{B885DF22-2147-6F07-AB88-ABB97CB4C817}" dt="2025-09-29T21:14:40.068" v="111"/>
          <ac:spMkLst>
            <pc:docMk/>
            <pc:sldMk cId="2554666463" sldId="262"/>
            <ac:spMk id="19" creationId="{443F2ACA-E6D6-4028-82DD-F03C262D5DE6}"/>
          </ac:spMkLst>
        </pc:spChg>
        <pc:graphicFrameChg chg="add del">
          <ac:chgData name="Erwin Horváth" userId="S::erwin.horvath@student.adlerka.sk::67e6e92d-bf9b-46a8-aa8f-6558a6b7eb23" providerId="AD" clId="Web-{B885DF22-2147-6F07-AB88-ABB97CB4C817}" dt="2025-09-29T21:14:40.068" v="111"/>
          <ac:graphicFrameMkLst>
            <pc:docMk/>
            <pc:sldMk cId="2554666463" sldId="262"/>
            <ac:graphicFrameMk id="5" creationId="{8CCD3189-A745-AB6F-C0B8-D8AEFA08B708}"/>
          </ac:graphicFrameMkLst>
        </pc:graphicFrameChg>
      </pc:sldChg>
      <pc:sldChg chg="modSp new del">
        <pc:chgData name="Erwin Horváth" userId="S::erwin.horvath@student.adlerka.sk::67e6e92d-bf9b-46a8-aa8f-6558a6b7eb23" providerId="AD" clId="Web-{B885DF22-2147-6F07-AB88-ABB97CB4C817}" dt="2025-09-29T21:34:21.273" v="205"/>
        <pc:sldMkLst>
          <pc:docMk/>
          <pc:sldMk cId="99187719" sldId="263"/>
        </pc:sldMkLst>
        <pc:spChg chg="mod">
          <ac:chgData name="Erwin Horváth" userId="S::erwin.horvath@student.adlerka.sk::67e6e92d-bf9b-46a8-aa8f-6558a6b7eb23" providerId="AD" clId="Web-{B885DF22-2147-6F07-AB88-ABB97CB4C817}" dt="2025-09-29T21:34:18.617" v="204" actId="20577"/>
          <ac:spMkLst>
            <pc:docMk/>
            <pc:sldMk cId="99187719" sldId="263"/>
            <ac:spMk id="2" creationId="{8FD60110-7B64-6F14-2446-AE503B49F17F}"/>
          </ac:spMkLst>
        </pc:spChg>
        <pc:spChg chg="mod">
          <ac:chgData name="Erwin Horváth" userId="S::erwin.horvath@student.adlerka.sk::67e6e92d-bf9b-46a8-aa8f-6558a6b7eb23" providerId="AD" clId="Web-{B885DF22-2147-6F07-AB88-ABB97CB4C817}" dt="2025-09-29T21:34:18.335" v="203" actId="20577"/>
          <ac:spMkLst>
            <pc:docMk/>
            <pc:sldMk cId="99187719" sldId="263"/>
            <ac:spMk id="3" creationId="{A152614A-3A6D-3752-0122-F27E6C8772ED}"/>
          </ac:spMkLst>
        </pc:spChg>
      </pc:sldChg>
    </pc:docChg>
  </pc:docChgLst>
  <pc:docChgLst>
    <pc:chgData name="Erwin Horváth" userId="S::erwin.horvath@student.adlerka.sk::67e6e92d-bf9b-46a8-aa8f-6558a6b7eb23" providerId="AD" clId="Web-{41D6A76C-4E9C-4809-8CEE-10DDE12908D6}"/>
    <pc:docChg chg="addSld delSld modSld">
      <pc:chgData name="Erwin Horváth" userId="S::erwin.horvath@student.adlerka.sk::67e6e92d-bf9b-46a8-aa8f-6558a6b7eb23" providerId="AD" clId="Web-{41D6A76C-4E9C-4809-8CEE-10DDE12908D6}" dt="2025-09-29T22:03:52.428" v="70" actId="20577"/>
      <pc:docMkLst>
        <pc:docMk/>
      </pc:docMkLst>
      <pc:sldChg chg="addSp modSp">
        <pc:chgData name="Erwin Horváth" userId="S::erwin.horvath@student.adlerka.sk::67e6e92d-bf9b-46a8-aa8f-6558a6b7eb23" providerId="AD" clId="Web-{41D6A76C-4E9C-4809-8CEE-10DDE12908D6}" dt="2025-09-29T22:00:59.527" v="53"/>
        <pc:sldMkLst>
          <pc:docMk/>
          <pc:sldMk cId="3676557245" sldId="256"/>
        </pc:sldMkLst>
        <pc:spChg chg="mod">
          <ac:chgData name="Erwin Horváth" userId="S::erwin.horvath@student.adlerka.sk::67e6e92d-bf9b-46a8-aa8f-6558a6b7eb23" providerId="AD" clId="Web-{41D6A76C-4E9C-4809-8CEE-10DDE12908D6}" dt="2025-09-29T22:00:59.527" v="53"/>
          <ac:spMkLst>
            <pc:docMk/>
            <pc:sldMk cId="3676557245" sldId="256"/>
            <ac:spMk id="2" creationId="{00000000-0000-0000-0000-000000000000}"/>
          </ac:spMkLst>
        </pc:spChg>
        <pc:spChg chg="mod">
          <ac:chgData name="Erwin Horváth" userId="S::erwin.horvath@student.adlerka.sk::67e6e92d-bf9b-46a8-aa8f-6558a6b7eb23" providerId="AD" clId="Web-{41D6A76C-4E9C-4809-8CEE-10DDE12908D6}" dt="2025-09-29T22:00:59.527" v="53"/>
          <ac:spMkLst>
            <pc:docMk/>
            <pc:sldMk cId="3676557245" sldId="256"/>
            <ac:spMk id="3" creationId="{00000000-0000-0000-0000-000000000000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2:00:59.527" v="53"/>
          <ac:spMkLst>
            <pc:docMk/>
            <pc:sldMk cId="3676557245" sldId="256"/>
            <ac:spMk id="5" creationId="{934F1179-B481-4F9E-BCA3-AFB972070F83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2:00:59.527" v="53"/>
          <ac:spMkLst>
            <pc:docMk/>
            <pc:sldMk cId="3676557245" sldId="256"/>
            <ac:spMk id="6" creationId="{827DC2C4-B485-428A-BF4A-472D2967F47F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2:00:59.527" v="53"/>
          <ac:spMkLst>
            <pc:docMk/>
            <pc:sldMk cId="3676557245" sldId="256"/>
            <ac:spMk id="7" creationId="{EE04B5EB-F158-4507-90DD-BD23620C7CC9}"/>
          </ac:spMkLst>
        </pc:spChg>
      </pc:sldChg>
      <pc:sldChg chg="addSp delSp modSp">
        <pc:chgData name="Erwin Horváth" userId="S::erwin.horvath@student.adlerka.sk::67e6e92d-bf9b-46a8-aa8f-6558a6b7eb23" providerId="AD" clId="Web-{41D6A76C-4E9C-4809-8CEE-10DDE12908D6}" dt="2025-09-29T22:03:34.491" v="66" actId="20577"/>
        <pc:sldMkLst>
          <pc:docMk/>
          <pc:sldMk cId="4198961026" sldId="257"/>
        </pc:sldMkLst>
        <pc:spChg chg="mod">
          <ac:chgData name="Erwin Horváth" userId="S::erwin.horvath@student.adlerka.sk::67e6e92d-bf9b-46a8-aa8f-6558a6b7eb23" providerId="AD" clId="Web-{41D6A76C-4E9C-4809-8CEE-10DDE12908D6}" dt="2025-09-29T22:03:34.491" v="66" actId="20577"/>
          <ac:spMkLst>
            <pc:docMk/>
            <pc:sldMk cId="4198961026" sldId="257"/>
            <ac:spMk id="2" creationId="{23ABD57C-6139-C5BC-59E7-1B323E082AAC}"/>
          </ac:spMkLst>
        </pc:spChg>
        <pc:spChg chg="mod ord">
          <ac:chgData name="Erwin Horváth" userId="S::erwin.horvath@student.adlerka.sk::67e6e92d-bf9b-46a8-aa8f-6558a6b7eb23" providerId="AD" clId="Web-{41D6A76C-4E9C-4809-8CEE-10DDE12908D6}" dt="2025-09-29T21:53:14.934" v="15"/>
          <ac:spMkLst>
            <pc:docMk/>
            <pc:sldMk cId="4198961026" sldId="257"/>
            <ac:spMk id="3" creationId="{7971CEDC-CBA1-5524-00D8-294E4312CC79}"/>
          </ac:spMkLst>
        </pc:spChg>
        <pc:spChg chg="del">
          <ac:chgData name="Erwin Horváth" userId="S::erwin.horvath@student.adlerka.sk::67e6e92d-bf9b-46a8-aa8f-6558a6b7eb23" providerId="AD" clId="Web-{41D6A76C-4E9C-4809-8CEE-10DDE12908D6}" dt="2025-09-29T21:51:16.152" v="5"/>
          <ac:spMkLst>
            <pc:docMk/>
            <pc:sldMk cId="4198961026" sldId="257"/>
            <ac:spMk id="125" creationId="{04812C46-200A-4DEB-A05E-3ED6C68C2387}"/>
          </ac:spMkLst>
        </pc:spChg>
        <pc:spChg chg="del">
          <ac:chgData name="Erwin Horváth" userId="S::erwin.horvath@student.adlerka.sk::67e6e92d-bf9b-46a8-aa8f-6558a6b7eb23" providerId="AD" clId="Web-{41D6A76C-4E9C-4809-8CEE-10DDE12908D6}" dt="2025-09-29T21:51:16.152" v="5"/>
          <ac:spMkLst>
            <pc:docMk/>
            <pc:sldMk cId="4198961026" sldId="257"/>
            <ac:spMk id="127" creationId="{D1EA859B-E555-4109-94F3-6700E046E008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3:14.934" v="15"/>
          <ac:spMkLst>
            <pc:docMk/>
            <pc:sldMk cId="4198961026" sldId="257"/>
            <ac:spMk id="132" creationId="{F13C74B1-5B17-4795-BED0-7140497B445A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3:14.934" v="15"/>
          <ac:spMkLst>
            <pc:docMk/>
            <pc:sldMk cId="4198961026" sldId="257"/>
            <ac:spMk id="134" creationId="{D4974D33-8DC5-464E-8C6D-BE58F0669C17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3:14.934" v="15"/>
          <ac:spMkLst>
            <pc:docMk/>
            <pc:sldMk cId="4198961026" sldId="257"/>
            <ac:spMk id="139" creationId="{2EB492CD-616E-47F8-933B-5E2D952A0593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3:14.934" v="15"/>
          <ac:spMkLst>
            <pc:docMk/>
            <pc:sldMk cId="4198961026" sldId="257"/>
            <ac:spMk id="141" creationId="{59383CF9-23B5-4335-9B21-1791C4CF1C75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3:14.934" v="15"/>
          <ac:spMkLst>
            <pc:docMk/>
            <pc:sldMk cId="4198961026" sldId="257"/>
            <ac:spMk id="143" creationId="{0007FE00-9498-4706-B255-6437B0252C02}"/>
          </ac:spMkLst>
        </pc:spChg>
        <pc:picChg chg="mod ord">
          <ac:chgData name="Erwin Horváth" userId="S::erwin.horvath@student.adlerka.sk::67e6e92d-bf9b-46a8-aa8f-6558a6b7eb23" providerId="AD" clId="Web-{41D6A76C-4E9C-4809-8CEE-10DDE12908D6}" dt="2025-09-29T21:53:14.934" v="15"/>
          <ac:picMkLst>
            <pc:docMk/>
            <pc:sldMk cId="4198961026" sldId="257"/>
            <ac:picMk id="120" creationId="{55912DCA-78A3-0E5A-52B0-59A4833CE1DA}"/>
          </ac:picMkLst>
        </pc:picChg>
      </pc:sldChg>
      <pc:sldChg chg="addSp delSp modSp">
        <pc:chgData name="Erwin Horváth" userId="S::erwin.horvath@student.adlerka.sk::67e6e92d-bf9b-46a8-aa8f-6558a6b7eb23" providerId="AD" clId="Web-{41D6A76C-4E9C-4809-8CEE-10DDE12908D6}" dt="2025-09-29T22:03:28.444" v="65" actId="20577"/>
        <pc:sldMkLst>
          <pc:docMk/>
          <pc:sldMk cId="568571418" sldId="258"/>
        </pc:sldMkLst>
        <pc:spChg chg="mod">
          <ac:chgData name="Erwin Horváth" userId="S::erwin.horvath@student.adlerka.sk::67e6e92d-bf9b-46a8-aa8f-6558a6b7eb23" providerId="AD" clId="Web-{41D6A76C-4E9C-4809-8CEE-10DDE12908D6}" dt="2025-09-29T22:03:28.444" v="65" actId="20577"/>
          <ac:spMkLst>
            <pc:docMk/>
            <pc:sldMk cId="568571418" sldId="258"/>
            <ac:spMk id="2" creationId="{CEA719DE-ABC1-E7A3-A316-50CEA39937D8}"/>
          </ac:spMkLst>
        </pc:spChg>
        <pc:spChg chg="mod">
          <ac:chgData name="Erwin Horváth" userId="S::erwin.horvath@student.adlerka.sk::67e6e92d-bf9b-46a8-aa8f-6558a6b7eb23" providerId="AD" clId="Web-{41D6A76C-4E9C-4809-8CEE-10DDE12908D6}" dt="2025-09-29T21:53:11.903" v="14"/>
          <ac:spMkLst>
            <pc:docMk/>
            <pc:sldMk cId="568571418" sldId="258"/>
            <ac:spMk id="3" creationId="{DAC3402A-BB7C-7CB6-8599-66BBE79E8166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0:54.823" v="2"/>
          <ac:spMkLst>
            <pc:docMk/>
            <pc:sldMk cId="568571418" sldId="258"/>
            <ac:spMk id="170" creationId="{04812C46-200A-4DEB-A05E-3ED6C68C2387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0:54.823" v="2"/>
          <ac:spMkLst>
            <pc:docMk/>
            <pc:sldMk cId="568571418" sldId="258"/>
            <ac:spMk id="171" creationId="{D1EA859B-E555-4109-94F3-6700E046E008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0:54.823" v="1"/>
          <ac:spMkLst>
            <pc:docMk/>
            <pc:sldMk cId="568571418" sldId="258"/>
            <ac:spMk id="176" creationId="{04812C46-200A-4DEB-A05E-3ED6C68C2387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0:54.823" v="1"/>
          <ac:spMkLst>
            <pc:docMk/>
            <pc:sldMk cId="568571418" sldId="258"/>
            <ac:spMk id="178" creationId="{D1EA859B-E555-4109-94F3-6700E046E008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1:25.246" v="9"/>
          <ac:spMkLst>
            <pc:docMk/>
            <pc:sldMk cId="568571418" sldId="258"/>
            <ac:spMk id="180" creationId="{04812C46-200A-4DEB-A05E-3ED6C68C2387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1:25.246" v="9"/>
          <ac:spMkLst>
            <pc:docMk/>
            <pc:sldMk cId="568571418" sldId="258"/>
            <ac:spMk id="181" creationId="{D1EA859B-E555-4109-94F3-6700E046E008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1:25.246" v="8"/>
          <ac:spMkLst>
            <pc:docMk/>
            <pc:sldMk cId="568571418" sldId="258"/>
            <ac:spMk id="186" creationId="{6EFC920F-B85A-4068-BD93-41064EDE93D3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1:25.246" v="8"/>
          <ac:spMkLst>
            <pc:docMk/>
            <pc:sldMk cId="568571418" sldId="258"/>
            <ac:spMk id="192" creationId="{CBC4F608-B4B8-48C3-9572-C0F061B1CD99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1:25.246" v="8"/>
          <ac:spMkLst>
            <pc:docMk/>
            <pc:sldMk cId="568571418" sldId="258"/>
            <ac:spMk id="194" creationId="{1382A32C-5B0C-4B1C-A074-76C6DBCC9F87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3:11.903" v="14"/>
          <ac:spMkLst>
            <pc:docMk/>
            <pc:sldMk cId="568571418" sldId="258"/>
            <ac:spMk id="196" creationId="{F13C74B1-5B17-4795-BED0-7140497B445A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3:11.903" v="14"/>
          <ac:spMkLst>
            <pc:docMk/>
            <pc:sldMk cId="568571418" sldId="258"/>
            <ac:spMk id="197" creationId="{D4974D33-8DC5-464E-8C6D-BE58F0669C17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3:11.903" v="14"/>
          <ac:spMkLst>
            <pc:docMk/>
            <pc:sldMk cId="568571418" sldId="258"/>
            <ac:spMk id="202" creationId="{B6CDA21F-E7AF-4C75-8395-33F58D5B0E45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3:11.903" v="14"/>
          <ac:spMkLst>
            <pc:docMk/>
            <pc:sldMk cId="568571418" sldId="258"/>
            <ac:spMk id="209" creationId="{D5B0017B-2ECA-49AF-B397-DC140825DF8D}"/>
          </ac:spMkLst>
        </pc:spChg>
        <pc:grpChg chg="add del">
          <ac:chgData name="Erwin Horváth" userId="S::erwin.horvath@student.adlerka.sk::67e6e92d-bf9b-46a8-aa8f-6558a6b7eb23" providerId="AD" clId="Web-{41D6A76C-4E9C-4809-8CEE-10DDE12908D6}" dt="2025-09-29T21:51:25.246" v="8"/>
          <ac:grpSpMkLst>
            <pc:docMk/>
            <pc:sldMk cId="568571418" sldId="258"/>
            <ac:grpSpMk id="188" creationId="{1C559108-BBAE-426C-8564-051D2BA6DDC8}"/>
          </ac:grpSpMkLst>
        </pc:grpChg>
        <pc:grpChg chg="add">
          <ac:chgData name="Erwin Horváth" userId="S::erwin.horvath@student.adlerka.sk::67e6e92d-bf9b-46a8-aa8f-6558a6b7eb23" providerId="AD" clId="Web-{41D6A76C-4E9C-4809-8CEE-10DDE12908D6}" dt="2025-09-29T21:53:11.903" v="14"/>
          <ac:grpSpMkLst>
            <pc:docMk/>
            <pc:sldMk cId="568571418" sldId="258"/>
            <ac:grpSpMk id="204" creationId="{AE1C45F0-260A-458C-96ED-C1F6D2151219}"/>
          </ac:grpSpMkLst>
        </pc:grpChg>
        <pc:picChg chg="del mod ord">
          <ac:chgData name="Erwin Horváth" userId="S::erwin.horvath@student.adlerka.sk::67e6e92d-bf9b-46a8-aa8f-6558a6b7eb23" providerId="AD" clId="Web-{41D6A76C-4E9C-4809-8CEE-10DDE12908D6}" dt="2025-09-29T21:52:56.606" v="11"/>
          <ac:picMkLst>
            <pc:docMk/>
            <pc:sldMk cId="568571418" sldId="258"/>
            <ac:picMk id="161" creationId="{508E05D3-F02B-9997-0706-7A2AFBD3163C}"/>
          </ac:picMkLst>
        </pc:picChg>
        <pc:cxnChg chg="add">
          <ac:chgData name="Erwin Horváth" userId="S::erwin.horvath@student.adlerka.sk::67e6e92d-bf9b-46a8-aa8f-6558a6b7eb23" providerId="AD" clId="Web-{41D6A76C-4E9C-4809-8CEE-10DDE12908D6}" dt="2025-09-29T21:53:11.903" v="14"/>
          <ac:cxnSpMkLst>
            <pc:docMk/>
            <pc:sldMk cId="568571418" sldId="258"/>
            <ac:cxnSpMk id="211" creationId="{6CF1BAF6-AD41-4082-B212-8A1F9A2E8779}"/>
          </ac:cxnSpMkLst>
        </pc:cxnChg>
      </pc:sldChg>
      <pc:sldChg chg="addSp delSp modSp mod setBg">
        <pc:chgData name="Erwin Horváth" userId="S::erwin.horvath@student.adlerka.sk::67e6e92d-bf9b-46a8-aa8f-6558a6b7eb23" providerId="AD" clId="Web-{41D6A76C-4E9C-4809-8CEE-10DDE12908D6}" dt="2025-09-29T22:03:46.944" v="68" actId="20577"/>
        <pc:sldMkLst>
          <pc:docMk/>
          <pc:sldMk cId="2873999316" sldId="259"/>
        </pc:sldMkLst>
        <pc:spChg chg="mod">
          <ac:chgData name="Erwin Horváth" userId="S::erwin.horvath@student.adlerka.sk::67e6e92d-bf9b-46a8-aa8f-6558a6b7eb23" providerId="AD" clId="Web-{41D6A76C-4E9C-4809-8CEE-10DDE12908D6}" dt="2025-09-29T22:03:46.944" v="68" actId="20577"/>
          <ac:spMkLst>
            <pc:docMk/>
            <pc:sldMk cId="2873999316" sldId="259"/>
            <ac:spMk id="2" creationId="{77602858-4DE0-BFA8-9C11-4C4A89D4D375}"/>
          </ac:spMkLst>
        </pc:spChg>
        <pc:spChg chg="mod">
          <ac:chgData name="Erwin Horváth" userId="S::erwin.horvath@student.adlerka.sk::67e6e92d-bf9b-46a8-aa8f-6558a6b7eb23" providerId="AD" clId="Web-{41D6A76C-4E9C-4809-8CEE-10DDE12908D6}" dt="2025-09-29T21:59:03.085" v="32"/>
          <ac:spMkLst>
            <pc:docMk/>
            <pc:sldMk cId="2873999316" sldId="259"/>
            <ac:spMk id="3" creationId="{953039BB-8377-0128-3232-A28FDD33BD95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3.085" v="32"/>
          <ac:spMkLst>
            <pc:docMk/>
            <pc:sldMk cId="2873999316" sldId="259"/>
            <ac:spMk id="6" creationId="{081EA652-8C6A-4E69-BEB9-170809474553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3.085" v="32"/>
          <ac:spMkLst>
            <pc:docMk/>
            <pc:sldMk cId="2873999316" sldId="259"/>
            <ac:spMk id="7" creationId="{5298780A-33B9-4EA2-8F67-DE68AD62841B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6:24.731" v="29"/>
          <ac:spMkLst>
            <pc:docMk/>
            <pc:sldMk cId="2873999316" sldId="259"/>
            <ac:spMk id="8" creationId="{907EF6B7-1338-4443-8C46-6A318D952DFD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6:24.731" v="29"/>
          <ac:spMkLst>
            <pc:docMk/>
            <pc:sldMk cId="2873999316" sldId="259"/>
            <ac:spMk id="10" creationId="{DAAE4CDD-124C-4DCF-9584-B6033B545DD5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6:24.731" v="29"/>
          <ac:spMkLst>
            <pc:docMk/>
            <pc:sldMk cId="2873999316" sldId="259"/>
            <ac:spMk id="12" creationId="{081E4A58-353D-44AE-B2FC-2A74E2E400F7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3.085" v="32"/>
          <ac:spMkLst>
            <pc:docMk/>
            <pc:sldMk cId="2873999316" sldId="259"/>
            <ac:spMk id="14" creationId="{7F488E8B-4E1E-4402-8935-D4E6C02615C7}"/>
          </ac:spMkLst>
        </pc:spChg>
      </pc:sldChg>
      <pc:sldChg chg="addSp delSp modSp mod setBg">
        <pc:chgData name="Erwin Horváth" userId="S::erwin.horvath@student.adlerka.sk::67e6e92d-bf9b-46a8-aa8f-6558a6b7eb23" providerId="AD" clId="Web-{41D6A76C-4E9C-4809-8CEE-10DDE12908D6}" dt="2025-09-29T22:03:49.725" v="69" actId="20577"/>
        <pc:sldMkLst>
          <pc:docMk/>
          <pc:sldMk cId="2684680640" sldId="260"/>
        </pc:sldMkLst>
        <pc:spChg chg="mod">
          <ac:chgData name="Erwin Horváth" userId="S::erwin.horvath@student.adlerka.sk::67e6e92d-bf9b-46a8-aa8f-6558a6b7eb23" providerId="AD" clId="Web-{41D6A76C-4E9C-4809-8CEE-10DDE12908D6}" dt="2025-09-29T22:03:49.725" v="69" actId="20577"/>
          <ac:spMkLst>
            <pc:docMk/>
            <pc:sldMk cId="2684680640" sldId="260"/>
            <ac:spMk id="2" creationId="{BD1ECD8B-B313-88C1-6936-3E6EAE71C2F1}"/>
          </ac:spMkLst>
        </pc:spChg>
        <pc:spChg chg="mod">
          <ac:chgData name="Erwin Horváth" userId="S::erwin.horvath@student.adlerka.sk::67e6e92d-bf9b-46a8-aa8f-6558a6b7eb23" providerId="AD" clId="Web-{41D6A76C-4E9C-4809-8CEE-10DDE12908D6}" dt="2025-09-29T22:03:07.709" v="62" actId="1076"/>
          <ac:spMkLst>
            <pc:docMk/>
            <pc:sldMk cId="2684680640" sldId="260"/>
            <ac:spMk id="3" creationId="{08837398-C624-5F87-0177-3B548D58A8C2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37" creationId="{743AA782-23D1-4521-8CAD-47662984AA08}"/>
          </ac:spMkLst>
        </pc:spChg>
        <pc:spChg chg="add del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39" creationId="{71877DBC-BB60-40F0-AC93-2ACDBAAE60CE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44" creationId="{DBC6133C-0615-4CE4-9132-37E609A9BDFA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46" creationId="{169CC832-2974-4E8D-90ED-3E2941BA7336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48" creationId="{55222F96-971A-4F90-B841-6BAB416C7AC1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50" creationId="{08980754-6F4B-43C9-B9BE-127B6BED6586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9:06.867" v="33"/>
          <ac:spMkLst>
            <pc:docMk/>
            <pc:sldMk cId="2684680640" sldId="260"/>
            <ac:spMk id="52" creationId="{2C1BBA94-3F40-40AA-8BB9-E69E25E537C1}"/>
          </ac:spMkLst>
        </pc:spChg>
        <pc:picChg chg="mod">
          <ac:chgData name="Erwin Horváth" userId="S::erwin.horvath@student.adlerka.sk::67e6e92d-bf9b-46a8-aa8f-6558a6b7eb23" providerId="AD" clId="Web-{41D6A76C-4E9C-4809-8CEE-10DDE12908D6}" dt="2025-09-29T21:59:06.867" v="33"/>
          <ac:picMkLst>
            <pc:docMk/>
            <pc:sldMk cId="2684680640" sldId="260"/>
            <ac:picMk id="32" creationId="{06BA2324-1811-F678-17CE-292D80FE09BB}"/>
          </ac:picMkLst>
        </pc:picChg>
      </pc:sldChg>
      <pc:sldChg chg="addSp modSp mod setBg">
        <pc:chgData name="Erwin Horváth" userId="S::erwin.horvath@student.adlerka.sk::67e6e92d-bf9b-46a8-aa8f-6558a6b7eb23" providerId="AD" clId="Web-{41D6A76C-4E9C-4809-8CEE-10DDE12908D6}" dt="2025-09-29T22:03:40.350" v="67" actId="20577"/>
        <pc:sldMkLst>
          <pc:docMk/>
          <pc:sldMk cId="3377484783" sldId="261"/>
        </pc:sldMkLst>
        <pc:spChg chg="mod">
          <ac:chgData name="Erwin Horváth" userId="S::erwin.horvath@student.adlerka.sk::67e6e92d-bf9b-46a8-aa8f-6558a6b7eb23" providerId="AD" clId="Web-{41D6A76C-4E9C-4809-8CEE-10DDE12908D6}" dt="2025-09-29T22:03:40.350" v="67" actId="20577"/>
          <ac:spMkLst>
            <pc:docMk/>
            <pc:sldMk cId="3377484783" sldId="261"/>
            <ac:spMk id="2" creationId="{6BD8B8D0-14F8-FE93-B0C9-52ADD00AB044}"/>
          </ac:spMkLst>
        </pc:spChg>
        <pc:spChg chg="mod">
          <ac:chgData name="Erwin Horváth" userId="S::erwin.horvath@student.adlerka.sk::67e6e92d-bf9b-46a8-aa8f-6558a6b7eb23" providerId="AD" clId="Web-{41D6A76C-4E9C-4809-8CEE-10DDE12908D6}" dt="2025-09-29T21:55:39.040" v="22"/>
          <ac:spMkLst>
            <pc:docMk/>
            <pc:sldMk cId="3377484783" sldId="261"/>
            <ac:spMk id="3" creationId="{EE428FAD-DC9D-1E4B-1E02-7180E337A26C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5:39.040" v="22"/>
          <ac:spMkLst>
            <pc:docMk/>
            <pc:sldMk cId="3377484783" sldId="261"/>
            <ac:spMk id="8" creationId="{081EA652-8C6A-4E69-BEB9-170809474553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5:39.040" v="22"/>
          <ac:spMkLst>
            <pc:docMk/>
            <pc:sldMk cId="3377484783" sldId="261"/>
            <ac:spMk id="10" creationId="{5298780A-33B9-4EA2-8F67-DE68AD62841B}"/>
          </ac:spMkLst>
        </pc:spChg>
        <pc:spChg chg="add">
          <ac:chgData name="Erwin Horváth" userId="S::erwin.horvath@student.adlerka.sk::67e6e92d-bf9b-46a8-aa8f-6558a6b7eb23" providerId="AD" clId="Web-{41D6A76C-4E9C-4809-8CEE-10DDE12908D6}" dt="2025-09-29T21:55:39.040" v="22"/>
          <ac:spMkLst>
            <pc:docMk/>
            <pc:sldMk cId="3377484783" sldId="261"/>
            <ac:spMk id="12" creationId="{7F488E8B-4E1E-4402-8935-D4E6C02615C7}"/>
          </ac:spMkLst>
        </pc:spChg>
      </pc:sldChg>
      <pc:sldChg chg="modSp del">
        <pc:chgData name="Erwin Horváth" userId="S::erwin.horvath@student.adlerka.sk::67e6e92d-bf9b-46a8-aa8f-6558a6b7eb23" providerId="AD" clId="Web-{41D6A76C-4E9C-4809-8CEE-10DDE12908D6}" dt="2025-09-29T22:00:38.777" v="43"/>
        <pc:sldMkLst>
          <pc:docMk/>
          <pc:sldMk cId="2554666463" sldId="262"/>
        </pc:sldMkLst>
        <pc:spChg chg="mod">
          <ac:chgData name="Erwin Horváth" userId="S::erwin.horvath@student.adlerka.sk::67e6e92d-bf9b-46a8-aa8f-6558a6b7eb23" providerId="AD" clId="Web-{41D6A76C-4E9C-4809-8CEE-10DDE12908D6}" dt="2025-09-29T21:59:23.492" v="37" actId="1076"/>
          <ac:spMkLst>
            <pc:docMk/>
            <pc:sldMk cId="2554666463" sldId="262"/>
            <ac:spMk id="2" creationId="{2D235638-B17D-6446-7A46-5E4B2A01263B}"/>
          </ac:spMkLst>
        </pc:spChg>
      </pc:sldChg>
      <pc:sldChg chg="modSp add replId">
        <pc:chgData name="Erwin Horváth" userId="S::erwin.horvath@student.adlerka.sk::67e6e92d-bf9b-46a8-aa8f-6558a6b7eb23" providerId="AD" clId="Web-{41D6A76C-4E9C-4809-8CEE-10DDE12908D6}" dt="2025-09-29T22:03:52.428" v="70" actId="20577"/>
        <pc:sldMkLst>
          <pc:docMk/>
          <pc:sldMk cId="555846285" sldId="263"/>
        </pc:sldMkLst>
        <pc:spChg chg="mod">
          <ac:chgData name="Erwin Horváth" userId="S::erwin.horvath@student.adlerka.sk::67e6e92d-bf9b-46a8-aa8f-6558a6b7eb23" providerId="AD" clId="Web-{41D6A76C-4E9C-4809-8CEE-10DDE12908D6}" dt="2025-09-29T22:03:52.428" v="70" actId="20577"/>
          <ac:spMkLst>
            <pc:docMk/>
            <pc:sldMk cId="555846285" sldId="263"/>
            <ac:spMk id="2" creationId="{0010A4B7-F664-3899-171A-3C0637BA6C46}"/>
          </ac:spMkLst>
        </pc:spChg>
        <pc:spChg chg="mod">
          <ac:chgData name="Erwin Horváth" userId="S::erwin.horvath@student.adlerka.sk::67e6e92d-bf9b-46a8-aa8f-6558a6b7eb23" providerId="AD" clId="Web-{41D6A76C-4E9C-4809-8CEE-10DDE12908D6}" dt="2025-09-29T22:00:33.761" v="41" actId="20577"/>
          <ac:spMkLst>
            <pc:docMk/>
            <pc:sldMk cId="555846285" sldId="263"/>
            <ac:spMk id="3" creationId="{8BE2E527-328F-A248-9331-BAC83DEBB602}"/>
          </ac:spMkLst>
        </pc:spChg>
      </pc:sldChg>
      <pc:sldChg chg="new del">
        <pc:chgData name="Erwin Horváth" userId="S::erwin.horvath@student.adlerka.sk::67e6e92d-bf9b-46a8-aa8f-6558a6b7eb23" providerId="AD" clId="Web-{41D6A76C-4E9C-4809-8CEE-10DDE12908D6}" dt="2025-09-29T22:00:23.964" v="39"/>
        <pc:sldMkLst>
          <pc:docMk/>
          <pc:sldMk cId="3621472209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E55F0-49D3-47F0-9F7C-B48EBAF4ED8F}" type="datetimeFigureOut">
              <a:rPr lang="sk-SK" smtClean="0"/>
              <a:t>29. 9. 2025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sk-SK" sz="11500" dirty="0"/>
              <a:t>Klávesnice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sk-SK" dirty="0" err="1"/>
              <a:t>Erwin</a:t>
            </a:r>
            <a:r>
              <a:rPr lang="sk-SK" dirty="0"/>
              <a:t> Horváth, 3.C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655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1" name="Arc 14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3ABD57C-6139-C5BC-59E7-1B323E08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sk-SK" sz="5400" b="1" dirty="0"/>
              <a:t>Klávesnice</a:t>
            </a: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0" name="Obrázok 119" descr="What Is a Keyboard?">
            <a:extLst>
              <a:ext uri="{FF2B5EF4-FFF2-40B4-BE49-F238E27FC236}">
                <a16:creationId xmlns:a16="http://schemas.microsoft.com/office/drawing/2014/main" id="{55912DCA-78A3-0E5A-52B0-59A4833CE1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4773"/>
          <a:stretch>
            <a:fillRect/>
          </a:stretch>
        </p:blipFill>
        <p:spPr>
          <a:xfrm>
            <a:off x="703182" y="962645"/>
            <a:ext cx="4777381" cy="476296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971CEDC-CBA1-5524-00D8-294E4312C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sk-SK">
                <a:ea typeface="+mn-lt"/>
                <a:cs typeface="+mn-lt"/>
              </a:rPr>
              <a:t>Základné vstupné zariadenie počítača</a:t>
            </a:r>
          </a:p>
          <a:p>
            <a:r>
              <a:rPr lang="sk-SK">
                <a:ea typeface="+mn-lt"/>
                <a:cs typeface="+mn-lt"/>
              </a:rPr>
              <a:t>Umožňuje zadávať text, čísla, príkazy</a:t>
            </a:r>
          </a:p>
          <a:p>
            <a:r>
              <a:rPr lang="sk-SK">
                <a:ea typeface="+mn-lt"/>
                <a:cs typeface="+mn-lt"/>
              </a:rPr>
              <a:t>Používajú sa pri práci, komunikácii aj hraní hier</a:t>
            </a:r>
          </a:p>
          <a:p>
            <a:r>
              <a:rPr lang="sk-SK">
                <a:ea typeface="+mn-lt"/>
                <a:cs typeface="+mn-lt"/>
              </a:rPr>
              <a:t>Existuje veľa typov a prevedení podľa účelu</a:t>
            </a:r>
          </a:p>
        </p:txBody>
      </p:sp>
    </p:spTree>
    <p:extLst>
      <p:ext uri="{BB962C8B-B14F-4D97-AF65-F5344CB8AC3E}">
        <p14:creationId xmlns:p14="http://schemas.microsoft.com/office/powerpoint/2010/main" val="4198961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2" name="Rectangle 201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Rectangle 20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EA719DE-ABC1-E7A3-A316-50CEA399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5400" b="1" dirty="0">
                <a:ea typeface="+mj-lt"/>
                <a:cs typeface="+mj-lt"/>
              </a:rPr>
              <a:t>Parametre</a:t>
            </a:r>
            <a:r>
              <a:rPr lang="sk-SK" sz="5400" dirty="0">
                <a:ea typeface="+mj-lt"/>
                <a:cs typeface="+mj-lt"/>
              </a:rPr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AC3402A-BB7C-7CB6-8599-66BBE79E8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z="2400">
                <a:ea typeface="+mn-lt"/>
                <a:cs typeface="+mn-lt"/>
              </a:rPr>
              <a:t>Počet kláves</a:t>
            </a:r>
          </a:p>
          <a:p>
            <a:r>
              <a:rPr lang="sk-SK" sz="2400">
                <a:ea typeface="+mn-lt"/>
                <a:cs typeface="+mn-lt"/>
              </a:rPr>
              <a:t>Rozloženie kláves (QWERTY, QWERTZ, AZERTY, …)</a:t>
            </a:r>
          </a:p>
          <a:p>
            <a:r>
              <a:rPr lang="sk-SK" sz="2400">
                <a:ea typeface="+mn-lt"/>
                <a:cs typeface="+mn-lt"/>
              </a:rPr>
              <a:t>Typ spínačov a rýchlosť odozvy (mechanické, membránové, optické)</a:t>
            </a:r>
          </a:p>
          <a:p>
            <a:r>
              <a:rPr lang="sk-SK" sz="2400">
                <a:ea typeface="+mn-lt"/>
                <a:cs typeface="+mn-lt"/>
              </a:rPr>
              <a:t>Podsvietenie (RGB, jednofarebné)</a:t>
            </a:r>
          </a:p>
          <a:p>
            <a:pPr marL="0" indent="0">
              <a:buNone/>
            </a:pPr>
            <a:endParaRPr lang="sk-SK" sz="2400">
              <a:ea typeface="+mn-lt"/>
              <a:cs typeface="+mn-lt"/>
            </a:endParaRP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571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BD8B8D0-14F8-FE93-B0C9-52ADD00AB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sk-SK" sz="7200" b="1" dirty="0">
                <a:ea typeface="+mj-lt"/>
                <a:cs typeface="+mj-lt"/>
              </a:rPr>
              <a:t>Rozdelenie</a:t>
            </a:r>
            <a:endParaRPr lang="sk-SK" sz="7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E428FAD-DC9D-1E4B-1E02-7180E337A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z="2400" b="1">
                <a:ea typeface="+mn-lt"/>
                <a:cs typeface="+mn-lt"/>
              </a:rPr>
              <a:t>Podľa pripojenia:</a:t>
            </a:r>
            <a:r>
              <a:rPr lang="sk-SK" sz="2400">
                <a:ea typeface="+mn-lt"/>
                <a:cs typeface="+mn-lt"/>
              </a:rPr>
              <a:t> káblové, bezdrôtové</a:t>
            </a:r>
          </a:p>
          <a:p>
            <a:r>
              <a:rPr lang="sk-SK" sz="2400" b="1">
                <a:ea typeface="+mn-lt"/>
                <a:cs typeface="+mn-lt"/>
              </a:rPr>
              <a:t>Podľa spínačov:</a:t>
            </a:r>
            <a:r>
              <a:rPr lang="sk-SK" sz="2400">
                <a:ea typeface="+mn-lt"/>
                <a:cs typeface="+mn-lt"/>
              </a:rPr>
              <a:t> mechanické, membránové, optické</a:t>
            </a:r>
          </a:p>
          <a:p>
            <a:r>
              <a:rPr lang="sk-SK" sz="2400" b="1">
                <a:ea typeface="+mn-lt"/>
                <a:cs typeface="+mn-lt"/>
              </a:rPr>
              <a:t>Podľa účelu:</a:t>
            </a:r>
            <a:r>
              <a:rPr lang="sk-SK" sz="2400">
                <a:ea typeface="+mn-lt"/>
                <a:cs typeface="+mn-lt"/>
              </a:rPr>
              <a:t> štandardné, herné, komfortné, programovateľné</a:t>
            </a:r>
          </a:p>
          <a:p>
            <a:r>
              <a:rPr lang="sk-SK" sz="2400" b="1">
                <a:ea typeface="+mn-lt"/>
                <a:cs typeface="+mn-lt"/>
              </a:rPr>
              <a:t>Podľa tvaru:</a:t>
            </a:r>
            <a:r>
              <a:rPr lang="sk-SK" sz="2400">
                <a:ea typeface="+mn-lt"/>
                <a:cs typeface="+mn-lt"/>
              </a:rPr>
              <a:t> klasické, kompaktné, bez numerickej časti, skladacie</a:t>
            </a:r>
          </a:p>
          <a:p>
            <a:endParaRPr lang="sk-SK" sz="2400"/>
          </a:p>
        </p:txBody>
      </p:sp>
    </p:spTree>
    <p:extLst>
      <p:ext uri="{BB962C8B-B14F-4D97-AF65-F5344CB8AC3E}">
        <p14:creationId xmlns:p14="http://schemas.microsoft.com/office/powerpoint/2010/main" val="337748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7602858-4DE0-BFA8-9C11-4C4A89D4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sk-SK" sz="7200" b="1" dirty="0">
                <a:ea typeface="+mj-lt"/>
                <a:cs typeface="+mj-lt"/>
              </a:rPr>
              <a:t>Princíp činnosti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53039BB-8377-0128-3232-A28FDD33B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sk-SK" sz="2400">
                <a:ea typeface="+mn-lt"/>
                <a:cs typeface="+mn-lt"/>
              </a:rPr>
              <a:t>Každý kláves = spínač (mechanický alebo membránový)</a:t>
            </a:r>
            <a:endParaRPr lang="sk-SK" sz="2400"/>
          </a:p>
          <a:p>
            <a:pPr>
              <a:buFont typeface="Arial"/>
              <a:buChar char="•"/>
            </a:pPr>
            <a:r>
              <a:rPr lang="sk-SK" sz="2400">
                <a:ea typeface="+mn-lt"/>
                <a:cs typeface="+mn-lt"/>
              </a:rPr>
              <a:t>Stlačením vznikne elektrický signál → mikrokontrolér klávesnice</a:t>
            </a:r>
            <a:endParaRPr lang="sk-SK" sz="2400"/>
          </a:p>
          <a:p>
            <a:pPr>
              <a:buFont typeface="Arial"/>
              <a:buChar char="•"/>
            </a:pPr>
            <a:r>
              <a:rPr lang="sk-SK" sz="2400">
                <a:ea typeface="+mn-lt"/>
                <a:cs typeface="+mn-lt"/>
              </a:rPr>
              <a:t>Ten priradí kód klávesu (scan code)</a:t>
            </a:r>
            <a:endParaRPr lang="sk-SK" sz="2400"/>
          </a:p>
          <a:p>
            <a:pPr>
              <a:buFont typeface="Arial"/>
              <a:buChar char="•"/>
            </a:pPr>
            <a:r>
              <a:rPr lang="sk-SK" sz="2400">
                <a:ea typeface="+mn-lt"/>
                <a:cs typeface="+mn-lt"/>
              </a:rPr>
              <a:t>Počítač spracuje kód → zobrazí znak alebo vykoná príkaz</a:t>
            </a:r>
            <a:endParaRPr lang="sk-SK" sz="2400"/>
          </a:p>
          <a:p>
            <a:pPr>
              <a:buNone/>
            </a:pPr>
            <a:endParaRPr lang="sk-SK" sz="2400"/>
          </a:p>
        </p:txBody>
      </p:sp>
    </p:spTree>
    <p:extLst>
      <p:ext uri="{BB962C8B-B14F-4D97-AF65-F5344CB8AC3E}">
        <p14:creationId xmlns:p14="http://schemas.microsoft.com/office/powerpoint/2010/main" val="287399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D1ECD8B-B313-88C1-6936-3E6EAE71C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sk-SK" sz="5400" b="1" dirty="0">
                <a:ea typeface="+mj-lt"/>
                <a:cs typeface="+mj-lt"/>
              </a:rPr>
              <a:t>Porty</a:t>
            </a:r>
            <a:endParaRPr lang="sk-SK" sz="5400" b="1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8837398-C624-5F87-0177-3B548D58A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7" y="2402076"/>
            <a:ext cx="4313062" cy="3612205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Font typeface="Arial,Sans-Serif"/>
              <a:buChar char="•"/>
            </a:pPr>
            <a:r>
              <a:rPr lang="sk-SK" sz="2400" b="1" dirty="0">
                <a:ea typeface="+mn-lt"/>
                <a:cs typeface="+mn-lt"/>
              </a:rPr>
              <a:t>USB</a:t>
            </a:r>
            <a:r>
              <a:rPr lang="sk-SK" sz="2400" dirty="0">
                <a:ea typeface="+mn-lt"/>
                <a:cs typeface="+mn-lt"/>
              </a:rPr>
              <a:t> – najbežnejší spôsob pripojenia</a:t>
            </a:r>
          </a:p>
          <a:p>
            <a:pPr>
              <a:buFont typeface="Arial"/>
              <a:buChar char="•"/>
            </a:pPr>
            <a:r>
              <a:rPr lang="sk-SK" sz="2400" b="1" dirty="0">
                <a:ea typeface="+mn-lt"/>
                <a:cs typeface="+mn-lt"/>
              </a:rPr>
              <a:t>PS/2</a:t>
            </a:r>
            <a:r>
              <a:rPr lang="sk-SK" sz="2400" dirty="0">
                <a:ea typeface="+mn-lt"/>
                <a:cs typeface="+mn-lt"/>
              </a:rPr>
              <a:t> – starší kruhový konektor, dnes málo používaný</a:t>
            </a:r>
            <a:endParaRPr lang="sk-SK" sz="2400" dirty="0"/>
          </a:p>
          <a:p>
            <a:pPr>
              <a:buFont typeface="Arial"/>
              <a:buChar char="•"/>
            </a:pPr>
            <a:r>
              <a:rPr lang="sk-SK" sz="2400" b="1" dirty="0">
                <a:ea typeface="+mn-lt"/>
                <a:cs typeface="+mn-lt"/>
              </a:rPr>
              <a:t>Bezdrôtové</a:t>
            </a:r>
            <a:r>
              <a:rPr lang="sk-SK" sz="2400" dirty="0">
                <a:ea typeface="+mn-lt"/>
                <a:cs typeface="+mn-lt"/>
              </a:rPr>
              <a:t> – Bluetooth, 2.4 GHz s USB prijímačom</a:t>
            </a:r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pPr>
              <a:buNone/>
            </a:pPr>
            <a:endParaRPr lang="sk-SK" sz="180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Obrázok 31" descr="PS/2 vs USB | Geekboots">
            <a:extLst>
              <a:ext uri="{FF2B5EF4-FFF2-40B4-BE49-F238E27FC236}">
                <a16:creationId xmlns:a16="http://schemas.microsoft.com/office/drawing/2014/main" id="{06BA2324-1811-F678-17CE-292D80FE0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1251303"/>
            <a:ext cx="5628018" cy="412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680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621B51-A7A0-EBD3-8344-008D8734A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2" name="Rectangle 201">
            <a:extLst>
              <a:ext uri="{FF2B5EF4-FFF2-40B4-BE49-F238E27FC236}">
                <a16:creationId xmlns:a16="http://schemas.microsoft.com/office/drawing/2014/main" id="{881591E0-7335-6FDF-F04E-F19A43CE0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34EE8767-AE76-E584-6E64-1D7C89B12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5A257FF8-DE6A-1074-F201-AEA1139E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B50D42CA-825C-8F6E-72D2-D607E0BCB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A614B566-485A-F4EF-3C7A-8CC2AE6620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26D7864-D03E-16CA-79F6-47736529A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010A4B7-F664-3899-171A-3C0637BA6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5400" b="1" dirty="0">
                <a:ea typeface="+mj-lt"/>
                <a:cs typeface="+mj-lt"/>
              </a:rPr>
              <a:t>Záver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E2E527-328F-A248-9331-BAC83DEBB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sk-SK" dirty="0">
                <a:ea typeface="+mn-lt"/>
                <a:cs typeface="+mn-lt"/>
              </a:rPr>
              <a:t>Klávesnice sú neoddeliteľná súčasť počítačových systémov,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anose="020B0604020202020204" pitchFamily="34" charset="0"/>
            </a:pPr>
            <a:r>
              <a:rPr lang="sk-SK" dirty="0">
                <a:ea typeface="+mn-lt"/>
                <a:cs typeface="+mn-lt"/>
              </a:rPr>
              <a:t>Bez klávesnice by ovládanie počítača bolo obmedzené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 panose="020B0604020202020204" pitchFamily="34" charset="0"/>
            </a:pPr>
            <a:r>
              <a:rPr lang="sk-SK" dirty="0">
                <a:ea typeface="+mn-lt"/>
                <a:cs typeface="+mn-lt"/>
              </a:rPr>
              <a:t>Trendy: bezdrôtové modely, mechanické spínače, RGB podsvietenie</a:t>
            </a:r>
            <a:endParaRPr lang="en-US" dirty="0">
              <a:ea typeface="+mn-lt"/>
              <a:cs typeface="+mn-lt"/>
            </a:endParaRPr>
          </a:p>
          <a:p>
            <a:endParaRPr lang="sk-SK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sk-SK" sz="2400">
              <a:ea typeface="+mn-lt"/>
              <a:cs typeface="+mn-lt"/>
            </a:endParaRP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4303416-CC7B-26BA-0445-682EBF7BE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84628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3A7688-D2CE-4C84-AE08-1B28CA35DC35}"/>
</file>

<file path=customXml/itemProps2.xml><?xml version="1.0" encoding="utf-8"?>
<ds:datastoreItem xmlns:ds="http://schemas.openxmlformats.org/officeDocument/2006/customXml" ds:itemID="{CFEE6D19-A3C7-4E3C-89B0-580062CDCB32}"/>
</file>

<file path=customXml/itemProps3.xml><?xml version="1.0" encoding="utf-8"?>
<ds:datastoreItem xmlns:ds="http://schemas.openxmlformats.org/officeDocument/2006/customXml" ds:itemID="{B861CA6C-6E88-4F0E-A05F-6B2F787FBE1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Širokouhlá</PresentationFormat>
  <Paragraphs>0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Klávesnice</vt:lpstr>
      <vt:lpstr>Klávesnice</vt:lpstr>
      <vt:lpstr>Parametre </vt:lpstr>
      <vt:lpstr>Rozdelenie</vt:lpstr>
      <vt:lpstr>Princíp činnosti</vt:lpstr>
      <vt:lpstr>Porty</vt:lpstr>
      <vt:lpstr>Záver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154</cp:revision>
  <dcterms:created xsi:type="dcterms:W3CDTF">2025-09-29T20:56:01Z</dcterms:created>
  <dcterms:modified xsi:type="dcterms:W3CDTF">2025-09-29T22:05:47Z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</Properties>
</file>