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7"/>
  </p:notesMasterIdLst>
  <p:sldIdLst>
    <p:sldId id="256" r:id="rId5"/>
    <p:sldId id="353" r:id="rId6"/>
    <p:sldId id="348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  <p:sldId id="36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26D31C62-3324-4E34-9EF4-613D9BB10091}"/>
    <pc:docChg chg="modSld">
      <pc:chgData name="" userId="" providerId="" clId="Web-{26D31C62-3324-4E34-9EF4-613D9BB10091}" dt="2020-12-11T08:07:04.302" v="0" actId="20577"/>
      <pc:docMkLst>
        <pc:docMk/>
      </pc:docMkLst>
      <pc:sldChg chg="modSp">
        <pc:chgData name="" userId="" providerId="" clId="Web-{26D31C62-3324-4E34-9EF4-613D9BB10091}" dt="2020-12-11T08:07:04.302" v="0" actId="20577"/>
        <pc:sldMkLst>
          <pc:docMk/>
          <pc:sldMk cId="815565795" sldId="256"/>
        </pc:sldMkLst>
        <pc:spChg chg="mod">
          <ac:chgData name="" userId="" providerId="" clId="Web-{26D31C62-3324-4E34-9EF4-613D9BB10091}" dt="2020-12-11T08:07:04.302" v="0" actId="20577"/>
          <ac:spMkLst>
            <pc:docMk/>
            <pc:sldMk cId="815565795" sldId="256"/>
            <ac:spMk id="2" creationId="{00000000-0000-0000-0000-000000000000}"/>
          </ac:spMkLst>
        </pc:spChg>
      </pc:sldChg>
    </pc:docChg>
  </pc:docChgLst>
  <pc:docChgLst>
    <pc:chgData name="Mgr. Ing. Martin Butkovský" userId="S::martin.butkovsky@adlerka.sk::7089a834-dca0-4144-988c-863b6f01a9c4" providerId="AD" clId="Web-{26D31C62-3324-4E34-9EF4-613D9BB10091}"/>
    <pc:docChg chg="delSld modSld">
      <pc:chgData name="Mgr. Ing. Martin Butkovský" userId="S::martin.butkovsky@adlerka.sk::7089a834-dca0-4144-988c-863b6f01a9c4" providerId="AD" clId="Web-{26D31C62-3324-4E34-9EF4-613D9BB10091}" dt="2020-12-11T08:34:39.933" v="418" actId="20577"/>
      <pc:docMkLst>
        <pc:docMk/>
      </pc:docMkLst>
      <pc:sldChg chg="modSp">
        <pc:chgData name="Mgr. Ing. Martin Butkovský" userId="S::martin.butkovsky@adlerka.sk::7089a834-dca0-4144-988c-863b6f01a9c4" providerId="AD" clId="Web-{26D31C62-3324-4E34-9EF4-613D9BB10091}" dt="2020-12-11T08:07:05.771" v="0" actId="20577"/>
        <pc:sldMkLst>
          <pc:docMk/>
          <pc:sldMk cId="815565795" sldId="256"/>
        </pc:sldMkLst>
        <pc:spChg chg="mod">
          <ac:chgData name="Mgr. Ing. Martin Butkovský" userId="S::martin.butkovsky@adlerka.sk::7089a834-dca0-4144-988c-863b6f01a9c4" providerId="AD" clId="Web-{26D31C62-3324-4E34-9EF4-613D9BB10091}" dt="2020-12-11T08:07:05.771" v="0" actId="20577"/>
          <ac:spMkLst>
            <pc:docMk/>
            <pc:sldMk cId="815565795" sldId="256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9:00.981" v="63" actId="20577"/>
        <pc:sldMkLst>
          <pc:docMk/>
          <pc:sldMk cId="1311226822" sldId="313"/>
        </pc:sldMkLst>
        <pc:spChg chg="mod">
          <ac:chgData name="Mgr. Ing. Martin Butkovský" userId="S::martin.butkovsky@adlerka.sk::7089a834-dca0-4144-988c-863b6f01a9c4" providerId="AD" clId="Web-{26D31C62-3324-4E34-9EF4-613D9BB10091}" dt="2020-12-11T08:07:08.271" v="1" actId="20577"/>
          <ac:spMkLst>
            <pc:docMk/>
            <pc:sldMk cId="1311226822" sldId="313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09:00.981" v="63" actId="20577"/>
          <ac:spMkLst>
            <pc:docMk/>
            <pc:sldMk cId="1311226822" sldId="313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2:56.448" v="108" actId="20577"/>
        <pc:sldMkLst>
          <pc:docMk/>
          <pc:sldMk cId="4037836273" sldId="314"/>
        </pc:sldMkLst>
        <pc:spChg chg="mod">
          <ac:chgData name="Mgr. Ing. Martin Butkovský" userId="S::martin.butkovsky@adlerka.sk::7089a834-dca0-4144-988c-863b6f01a9c4" providerId="AD" clId="Web-{26D31C62-3324-4E34-9EF4-613D9BB10091}" dt="2020-12-11T08:07:19.334" v="11" actId="20577"/>
          <ac:spMkLst>
            <pc:docMk/>
            <pc:sldMk cId="4037836273" sldId="314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2:56.448" v="108" actId="20577"/>
          <ac:spMkLst>
            <pc:docMk/>
            <pc:sldMk cId="4037836273" sldId="314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0:41.221" v="88" actId="20577"/>
        <pc:sldMkLst>
          <pc:docMk/>
          <pc:sldMk cId="3503098771" sldId="324"/>
        </pc:sldMkLst>
        <pc:spChg chg="mod">
          <ac:chgData name="Mgr. Ing. Martin Butkovský" userId="S::martin.butkovsky@adlerka.sk::7089a834-dca0-4144-988c-863b6f01a9c4" providerId="AD" clId="Web-{26D31C62-3324-4E34-9EF4-613D9BB10091}" dt="2020-12-11T08:07:14.131" v="6" actId="20577"/>
          <ac:spMkLst>
            <pc:docMk/>
            <pc:sldMk cId="3503098771" sldId="324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0:41.221" v="88" actId="20577"/>
          <ac:spMkLst>
            <pc:docMk/>
            <pc:sldMk cId="3503098771" sldId="324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23.569" v="16" actId="20577"/>
        <pc:sldMkLst>
          <pc:docMk/>
          <pc:sldMk cId="2306733280" sldId="325"/>
        </pc:sldMkLst>
        <pc:spChg chg="mod">
          <ac:chgData name="Mgr. Ing. Martin Butkovský" userId="S::martin.butkovsky@adlerka.sk::7089a834-dca0-4144-988c-863b6f01a9c4" providerId="AD" clId="Web-{26D31C62-3324-4E34-9EF4-613D9BB10091}" dt="2020-12-11T08:07:23.569" v="16" actId="20577"/>
          <ac:spMkLst>
            <pc:docMk/>
            <pc:sldMk cId="2306733280" sldId="325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1:12.728" v="173" actId="20577"/>
        <pc:sldMkLst>
          <pc:docMk/>
          <pc:sldMk cId="840925083" sldId="326"/>
        </pc:sldMkLst>
        <pc:spChg chg="mod">
          <ac:chgData name="Mgr. Ing. Martin Butkovský" userId="S::martin.butkovsky@adlerka.sk::7089a834-dca0-4144-988c-863b6f01a9c4" providerId="AD" clId="Web-{26D31C62-3324-4E34-9EF4-613D9BB10091}" dt="2020-12-11T08:07:32.523" v="24" actId="20577"/>
          <ac:spMkLst>
            <pc:docMk/>
            <pc:sldMk cId="840925083" sldId="326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1:12.728" v="173" actId="20577"/>
          <ac:spMkLst>
            <pc:docMk/>
            <pc:sldMk cId="840925083" sldId="326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42.086" v="32" actId="20577"/>
        <pc:sldMkLst>
          <pc:docMk/>
          <pc:sldMk cId="4116038355" sldId="327"/>
        </pc:sldMkLst>
        <pc:spChg chg="mod">
          <ac:chgData name="Mgr. Ing. Martin Butkovský" userId="S::martin.butkovsky@adlerka.sk::7089a834-dca0-4144-988c-863b6f01a9c4" providerId="AD" clId="Web-{26D31C62-3324-4E34-9EF4-613D9BB10091}" dt="2020-12-11T08:07:42.086" v="32" actId="20577"/>
          <ac:spMkLst>
            <pc:docMk/>
            <pc:sldMk cId="4116038355" sldId="327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7:31.204" v="291" actId="20577"/>
        <pc:sldMkLst>
          <pc:docMk/>
          <pc:sldMk cId="3859913697" sldId="328"/>
        </pc:sldMkLst>
        <pc:spChg chg="mod">
          <ac:chgData name="Mgr. Ing. Martin Butkovský" userId="S::martin.butkovsky@adlerka.sk::7089a834-dca0-4144-988c-863b6f01a9c4" providerId="AD" clId="Web-{26D31C62-3324-4E34-9EF4-613D9BB10091}" dt="2020-12-11T08:07:47.820" v="37" actId="20577"/>
          <ac:spMkLst>
            <pc:docMk/>
            <pc:sldMk cId="3859913697" sldId="328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7:31.204" v="291" actId="20577"/>
          <ac:spMkLst>
            <pc:docMk/>
            <pc:sldMk cId="3859913697" sldId="328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23:05.110" v="185" actId="20577"/>
        <pc:sldMkLst>
          <pc:docMk/>
          <pc:sldMk cId="780619911" sldId="335"/>
        </pc:sldMkLst>
        <pc:spChg chg="mod">
          <ac:chgData name="Mgr. Ing. Martin Butkovský" userId="S::martin.butkovsky@adlerka.sk::7089a834-dca0-4144-988c-863b6f01a9c4" providerId="AD" clId="Web-{26D31C62-3324-4E34-9EF4-613D9BB10091}" dt="2020-12-11T08:07:37.601" v="29" actId="20577"/>
          <ac:spMkLst>
            <pc:docMk/>
            <pc:sldMk cId="780619911" sldId="335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3:05.110" v="185" actId="20577"/>
          <ac:spMkLst>
            <pc:docMk/>
            <pc:sldMk cId="780619911" sldId="335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52.758" v="40" actId="20577"/>
        <pc:sldMkLst>
          <pc:docMk/>
          <pc:sldMk cId="4188662167" sldId="336"/>
        </pc:sldMkLst>
        <pc:spChg chg="mod">
          <ac:chgData name="Mgr. Ing. Martin Butkovský" userId="S::martin.butkovsky@adlerka.sk::7089a834-dca0-4144-988c-863b6f01a9c4" providerId="AD" clId="Web-{26D31C62-3324-4E34-9EF4-613D9BB10091}" dt="2020-12-11T08:07:52.758" v="40" actId="20577"/>
          <ac:spMkLst>
            <pc:docMk/>
            <pc:sldMk cId="4188662167" sldId="336"/>
            <ac:spMk id="2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13:56.124" v="124" actId="20577"/>
        <pc:sldMkLst>
          <pc:docMk/>
          <pc:sldMk cId="365327668" sldId="343"/>
        </pc:sldMkLst>
        <pc:spChg chg="mod">
          <ac:chgData name="Mgr. Ing. Martin Butkovský" userId="S::martin.butkovsky@adlerka.sk::7089a834-dca0-4144-988c-863b6f01a9c4" providerId="AD" clId="Web-{26D31C62-3324-4E34-9EF4-613D9BB10091}" dt="2020-12-11T08:07:28.100" v="19" actId="20577"/>
          <ac:spMkLst>
            <pc:docMk/>
            <pc:sldMk cId="365327668" sldId="343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13:56.124" v="124" actId="20577"/>
          <ac:spMkLst>
            <pc:docMk/>
            <pc:sldMk cId="365327668" sldId="343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07:57.383" v="43" actId="20577"/>
        <pc:sldMkLst>
          <pc:docMk/>
          <pc:sldMk cId="990782927" sldId="344"/>
        </pc:sldMkLst>
        <pc:spChg chg="mod">
          <ac:chgData name="Mgr. Ing. Martin Butkovský" userId="S::martin.butkovsky@adlerka.sk::7089a834-dca0-4144-988c-863b6f01a9c4" providerId="AD" clId="Web-{26D31C62-3324-4E34-9EF4-613D9BB10091}" dt="2020-12-11T08:07:57.383" v="43" actId="20577"/>
          <ac:spMkLst>
            <pc:docMk/>
            <pc:sldMk cId="990782927" sldId="344"/>
            <ac:spMk id="2" creationId="{00000000-0000-0000-0000-000000000000}"/>
          </ac:spMkLst>
        </pc:spChg>
      </pc:sldChg>
      <pc:sldChg chg="modSp del">
        <pc:chgData name="Mgr. Ing. Martin Butkovský" userId="S::martin.butkovsky@adlerka.sk::7089a834-dca0-4144-988c-863b6f01a9c4" providerId="AD" clId="Web-{26D31C62-3324-4E34-9EF4-613D9BB10091}" dt="2020-12-11T08:32:56.567" v="400"/>
        <pc:sldMkLst>
          <pc:docMk/>
          <pc:sldMk cId="1845099277" sldId="345"/>
        </pc:sldMkLst>
        <pc:spChg chg="mod">
          <ac:chgData name="Mgr. Ing. Martin Butkovský" userId="S::martin.butkovsky@adlerka.sk::7089a834-dca0-4144-988c-863b6f01a9c4" providerId="AD" clId="Web-{26D31C62-3324-4E34-9EF4-613D9BB10091}" dt="2020-12-11T08:08:07.071" v="49" actId="20577"/>
          <ac:spMkLst>
            <pc:docMk/>
            <pc:sldMk cId="1845099277" sldId="345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28:56.053" v="293" actId="20577"/>
          <ac:spMkLst>
            <pc:docMk/>
            <pc:sldMk cId="1845099277" sldId="345"/>
            <ac:spMk id="3" creationId="{00000000-0000-0000-0000-000000000000}"/>
          </ac:spMkLst>
        </pc:spChg>
      </pc:sldChg>
      <pc:sldChg chg="modSp">
        <pc:chgData name="Mgr. Ing. Martin Butkovský" userId="S::martin.butkovsky@adlerka.sk::7089a834-dca0-4144-988c-863b6f01a9c4" providerId="AD" clId="Web-{26D31C62-3324-4E34-9EF4-613D9BB10091}" dt="2020-12-11T08:32:21.878" v="398" actId="20577"/>
        <pc:sldMkLst>
          <pc:docMk/>
          <pc:sldMk cId="2197556497" sldId="346"/>
        </pc:sldMkLst>
        <pc:spChg chg="mod">
          <ac:chgData name="Mgr. Ing. Martin Butkovský" userId="S::martin.butkovsky@adlerka.sk::7089a834-dca0-4144-988c-863b6f01a9c4" providerId="AD" clId="Web-{26D31C62-3324-4E34-9EF4-613D9BB10091}" dt="2020-12-11T08:08:02.431" v="46" actId="20577"/>
          <ac:spMkLst>
            <pc:docMk/>
            <pc:sldMk cId="2197556497" sldId="346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32:21.878" v="398" actId="20577"/>
          <ac:spMkLst>
            <pc:docMk/>
            <pc:sldMk cId="2197556497" sldId="346"/>
            <ac:spMk id="3" creationId="{00000000-0000-0000-0000-000000000000}"/>
          </ac:spMkLst>
        </pc:spChg>
        <pc:picChg chg="mod">
          <ac:chgData name="Mgr. Ing. Martin Butkovský" userId="S::martin.butkovsky@adlerka.sk::7089a834-dca0-4144-988c-863b6f01a9c4" providerId="AD" clId="Web-{26D31C62-3324-4E34-9EF4-613D9BB10091}" dt="2020-12-11T08:31:50.954" v="395" actId="1076"/>
          <ac:picMkLst>
            <pc:docMk/>
            <pc:sldMk cId="2197556497" sldId="346"/>
            <ac:picMk id="4" creationId="{00000000-0000-0000-0000-000000000000}"/>
          </ac:picMkLst>
        </pc:picChg>
      </pc:sldChg>
      <pc:sldChg chg="modSp">
        <pc:chgData name="Mgr. Ing. Martin Butkovský" userId="S::martin.butkovsky@adlerka.sk::7089a834-dca0-4144-988c-863b6f01a9c4" providerId="AD" clId="Web-{26D31C62-3324-4E34-9EF4-613D9BB10091}" dt="2020-12-11T08:34:39.933" v="417" actId="20577"/>
        <pc:sldMkLst>
          <pc:docMk/>
          <pc:sldMk cId="2188360873" sldId="347"/>
        </pc:sldMkLst>
        <pc:spChg chg="mod">
          <ac:chgData name="Mgr. Ing. Martin Butkovský" userId="S::martin.butkovsky@adlerka.sk::7089a834-dca0-4144-988c-863b6f01a9c4" providerId="AD" clId="Web-{26D31C62-3324-4E34-9EF4-613D9BB10091}" dt="2020-12-11T08:08:11.275" v="54" actId="20577"/>
          <ac:spMkLst>
            <pc:docMk/>
            <pc:sldMk cId="2188360873" sldId="347"/>
            <ac:spMk id="2" creationId="{00000000-0000-0000-0000-000000000000}"/>
          </ac:spMkLst>
        </pc:spChg>
        <pc:spChg chg="mod">
          <ac:chgData name="Mgr. Ing. Martin Butkovský" userId="S::martin.butkovsky@adlerka.sk::7089a834-dca0-4144-988c-863b6f01a9c4" providerId="AD" clId="Web-{26D31C62-3324-4E34-9EF4-613D9BB10091}" dt="2020-12-11T08:34:39.933" v="417" actId="20577"/>
          <ac:spMkLst>
            <pc:docMk/>
            <pc:sldMk cId="2188360873" sldId="34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49AFF-A2C2-4467-861A-E734E98065F3}" type="datetimeFigureOut">
              <a:rPr lang="sk-SK" smtClean="0"/>
              <a:t>18. 3. 2025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8254D-6F50-4C95-8127-6A25BD7A569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8973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8254D-6F50-4C95-8127-6A25BD7A569A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377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pPr/>
              <a:t>3/18/2025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err="1"/>
              <a:t>Základné</a:t>
            </a:r>
            <a:r>
              <a:rPr lang="en-US" sz="4400" dirty="0"/>
              <a:t> </a:t>
            </a:r>
            <a:r>
              <a:rPr lang="en-US" sz="4400" dirty="0" err="1"/>
              <a:t>typy</a:t>
            </a:r>
            <a:r>
              <a:rPr lang="en-US" sz="4400" dirty="0"/>
              <a:t> a </a:t>
            </a:r>
            <a:r>
              <a:rPr lang="en-US" sz="4400" dirty="0" err="1"/>
              <a:t>parametre</a:t>
            </a:r>
            <a:r>
              <a:rPr lang="en-US" sz="4400" dirty="0"/>
              <a:t> </a:t>
            </a:r>
            <a:r>
              <a:rPr lang="en-US" sz="4400" dirty="0" err="1"/>
              <a:t>pamätí</a:t>
            </a:r>
            <a:r>
              <a:rPr lang="en-US" sz="4400" dirty="0"/>
              <a:t> v </a:t>
            </a:r>
            <a:r>
              <a:rPr lang="en-US" sz="4400" dirty="0" err="1"/>
              <a:t>počítačoch</a:t>
            </a:r>
            <a:endParaRPr lang="sk-SK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Mgr. Ing. Martin </a:t>
            </a:r>
            <a:r>
              <a:rPr lang="sk-SK" dirty="0" err="1"/>
              <a:t>Butkovský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5565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Najdôležitejšie</a:t>
            </a:r>
            <a:r>
              <a:rPr lang="en-US" dirty="0"/>
              <a:t> </a:t>
            </a:r>
            <a:r>
              <a:rPr lang="en-US" dirty="0" err="1"/>
              <a:t>parametre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>
                <a:solidFill>
                  <a:srgbClr val="002060"/>
                </a:solidFill>
              </a:rPr>
              <a:t>1. </a:t>
            </a:r>
            <a:r>
              <a:rPr lang="en-US" dirty="0" err="1">
                <a:solidFill>
                  <a:srgbClr val="002060"/>
                </a:solidFill>
              </a:rPr>
              <a:t>Kapacita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dirty="0" err="1">
                <a:solidFill>
                  <a:srgbClr val="002060"/>
                </a:solidFill>
              </a:rPr>
              <a:t>objem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sk-SK" dirty="0"/>
          </a:p>
          <a:p>
            <a:pPr lvl="2"/>
            <a:r>
              <a:rPr lang="en-US" dirty="0" err="1">
                <a:solidFill>
                  <a:srgbClr val="FFFF00"/>
                </a:solidFill>
              </a:rPr>
              <a:t>počet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umiestnení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ktoré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existujú</a:t>
            </a:r>
            <a:r>
              <a:rPr lang="en-US" dirty="0">
                <a:solidFill>
                  <a:srgbClr val="FFFF00"/>
                </a:solidFill>
              </a:rPr>
              <a:t> v </a:t>
            </a:r>
            <a:r>
              <a:rPr lang="en-US" dirty="0" err="1">
                <a:solidFill>
                  <a:srgbClr val="FFFF00"/>
                </a:solidFill>
              </a:rPr>
              <a:t>danej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pamäti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  <a:p>
            <a:pPr lvl="3"/>
            <a:r>
              <a:rPr lang="en-US" dirty="0" err="1"/>
              <a:t>meria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v </a:t>
            </a:r>
            <a:r>
              <a:rPr lang="en-US" dirty="0" err="1"/>
              <a:t>bitoch</a:t>
            </a:r>
            <a:r>
              <a:rPr lang="en-US" dirty="0"/>
              <a:t>, </a:t>
            </a:r>
            <a:r>
              <a:rPr lang="en-US" dirty="0" err="1"/>
              <a:t>bajtoch</a:t>
            </a:r>
            <a:r>
              <a:rPr lang="en-US" dirty="0"/>
              <a:t> 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dirty="0" err="1"/>
              <a:t>slovách</a:t>
            </a:r>
            <a:endParaRPr lang="en-US" dirty="0"/>
          </a:p>
          <a:p>
            <a:pPr lvl="3"/>
            <a:r>
              <a:rPr lang="sk-SK" dirty="0" err="1"/>
              <a:t>a</a:t>
            </a:r>
            <a:r>
              <a:rPr lang="en-US" dirty="0"/>
              <a:t>k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používajú</a:t>
            </a:r>
            <a:r>
              <a:rPr lang="en-US" dirty="0"/>
              <a:t> </a:t>
            </a:r>
            <a:r>
              <a:rPr lang="en-US" dirty="0" err="1"/>
              <a:t>slová</a:t>
            </a:r>
            <a:r>
              <a:rPr lang="en-US" dirty="0"/>
              <a:t>, </a:t>
            </a:r>
            <a:r>
              <a:rPr lang="en-US" dirty="0" err="1"/>
              <a:t>musí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uviesť</a:t>
            </a:r>
            <a:r>
              <a:rPr lang="en-US" dirty="0"/>
              <a:t> </a:t>
            </a:r>
            <a:r>
              <a:rPr lang="en-US" dirty="0" err="1"/>
              <a:t>dĺžka</a:t>
            </a:r>
            <a:r>
              <a:rPr lang="en-US" dirty="0"/>
              <a:t> </a:t>
            </a:r>
            <a:r>
              <a:rPr lang="en-US" dirty="0" err="1"/>
              <a:t>slova</a:t>
            </a:r>
            <a:r>
              <a:rPr lang="en-US" dirty="0"/>
              <a:t> v </a:t>
            </a:r>
            <a:r>
              <a:rPr lang="en-US" dirty="0" err="1"/>
              <a:t>bitoch</a:t>
            </a:r>
            <a:r>
              <a:rPr lang="en-US" dirty="0"/>
              <a:t> 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dirty="0" err="1"/>
              <a:t>bajtoch</a:t>
            </a:r>
            <a:r>
              <a:rPr lang="en-US" dirty="0"/>
              <a:t>.</a:t>
            </a:r>
          </a:p>
          <a:p>
            <a:endParaRPr lang="en-US" dirty="0"/>
          </a:p>
          <a:p>
            <a:pPr lvl="1"/>
            <a:r>
              <a:rPr lang="en-US" dirty="0">
                <a:solidFill>
                  <a:srgbClr val="002060"/>
                </a:solidFill>
              </a:rPr>
              <a:t>2. </a:t>
            </a:r>
            <a:r>
              <a:rPr lang="en-US" dirty="0" err="1">
                <a:solidFill>
                  <a:srgbClr val="002060"/>
                </a:solidFill>
              </a:rPr>
              <a:t>Čas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prístupu</a:t>
            </a:r>
            <a:r>
              <a:rPr lang="en-US" dirty="0">
                <a:solidFill>
                  <a:srgbClr val="002060"/>
                </a:solidFill>
              </a:rPr>
              <a:t> do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r>
              <a:rPr lang="en-US" dirty="0" err="1">
                <a:solidFill>
                  <a:srgbClr val="FFFF00"/>
                </a:solidFill>
              </a:rPr>
              <a:t>čas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dirty="0" err="1">
                <a:solidFill>
                  <a:srgbClr val="FFFF00"/>
                </a:solidFill>
              </a:rPr>
              <a:t>ktorý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sk-SK" dirty="0">
                <a:solidFill>
                  <a:srgbClr val="FFFF00"/>
                </a:solidFill>
              </a:rPr>
              <a:t>sa začína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odoslan</a:t>
            </a:r>
            <a:r>
              <a:rPr lang="sk-SK" dirty="0" err="1">
                <a:solidFill>
                  <a:srgbClr val="FFFF00"/>
                </a:solidFill>
              </a:rPr>
              <a:t>ím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žiadosti</a:t>
            </a:r>
            <a:r>
              <a:rPr lang="en-US" dirty="0">
                <a:solidFill>
                  <a:srgbClr val="FFFF00"/>
                </a:solidFill>
              </a:rPr>
              <a:t> o </a:t>
            </a:r>
            <a:r>
              <a:rPr lang="en-US" dirty="0" err="1">
                <a:solidFill>
                  <a:srgbClr val="FFFF00"/>
                </a:solidFill>
              </a:rPr>
              <a:t>prístup</a:t>
            </a:r>
            <a:r>
              <a:rPr lang="en-US" dirty="0">
                <a:solidFill>
                  <a:srgbClr val="FFFF00"/>
                </a:solidFill>
              </a:rPr>
              <a:t> do </a:t>
            </a:r>
            <a:r>
              <a:rPr lang="en-US" dirty="0" err="1">
                <a:solidFill>
                  <a:srgbClr val="FFFF00"/>
                </a:solidFill>
              </a:rPr>
              <a:t>pamäte</a:t>
            </a:r>
            <a:r>
              <a:rPr lang="en-US" dirty="0">
                <a:solidFill>
                  <a:srgbClr val="FFFF00"/>
                </a:solidFill>
              </a:rPr>
              <a:t> a</a:t>
            </a:r>
            <a:r>
              <a:rPr lang="sk-SK" dirty="0">
                <a:solidFill>
                  <a:srgbClr val="FFFF00"/>
                </a:solidFill>
              </a:rPr>
              <a:t>ž po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príjem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požadovaných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informácií</a:t>
            </a:r>
            <a:endParaRPr lang="sk-SK" dirty="0">
              <a:solidFill>
                <a:srgbClr val="FFFF00"/>
              </a:solidFill>
            </a:endParaRPr>
          </a:p>
          <a:p>
            <a:pPr lvl="3"/>
            <a:r>
              <a:rPr lang="sk-SK" dirty="0" err="1"/>
              <a:t>č</a:t>
            </a:r>
            <a:r>
              <a:rPr lang="en-US" dirty="0"/>
              <a:t>as </a:t>
            </a:r>
            <a:r>
              <a:rPr lang="en-US" dirty="0" err="1"/>
              <a:t>prístupu</a:t>
            </a:r>
            <a:r>
              <a:rPr lang="en-US" dirty="0"/>
              <a:t> </a:t>
            </a:r>
            <a:r>
              <a:rPr lang="en-US" dirty="0" err="1"/>
              <a:t>určuje</a:t>
            </a:r>
            <a:r>
              <a:rPr lang="sk-SK" dirty="0"/>
              <a:t> </a:t>
            </a:r>
            <a:r>
              <a:rPr lang="en-US" dirty="0" err="1"/>
              <a:t>rýchlosť</a:t>
            </a:r>
            <a:r>
              <a:rPr lang="en-US" dirty="0"/>
              <a:t> </a:t>
            </a:r>
            <a:r>
              <a:rPr lang="en-US" dirty="0" err="1"/>
              <a:t>pamäte</a:t>
            </a:r>
            <a:r>
              <a:rPr lang="sk-SK" dirty="0"/>
              <a:t> do jednej bunky v pamäti </a:t>
            </a:r>
            <a:r>
              <a:rPr lang="en-US" dirty="0"/>
              <a:t>  </a:t>
            </a:r>
            <a:endParaRPr lang="sk-SK" dirty="0"/>
          </a:p>
          <a:p>
            <a:pPr lvl="3"/>
            <a:r>
              <a:rPr lang="sk-SK" dirty="0"/>
              <a:t>p</a:t>
            </a:r>
            <a:r>
              <a:rPr lang="en-US" dirty="0"/>
              <a:t>re </a:t>
            </a:r>
            <a:r>
              <a:rPr lang="en-US" dirty="0" err="1"/>
              <a:t>rýchle</a:t>
            </a:r>
            <a:r>
              <a:rPr lang="en-US" dirty="0"/>
              <a:t> </a:t>
            </a:r>
            <a:r>
              <a:rPr lang="en-US" dirty="0" err="1"/>
              <a:t>pamäte</a:t>
            </a:r>
            <a:r>
              <a:rPr lang="en-US" dirty="0"/>
              <a:t> je </a:t>
            </a:r>
            <a:r>
              <a:rPr lang="en-US" dirty="0" err="1"/>
              <a:t>čas</a:t>
            </a:r>
            <a:r>
              <a:rPr lang="en-US" dirty="0"/>
              <a:t> </a:t>
            </a:r>
            <a:r>
              <a:rPr lang="en-US" dirty="0" err="1"/>
              <a:t>prístupu</a:t>
            </a:r>
            <a:r>
              <a:rPr lang="en-US" dirty="0"/>
              <a:t> </a:t>
            </a:r>
            <a:r>
              <a:rPr lang="en-US" dirty="0" err="1"/>
              <a:t>malý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312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Najdôležitejšie</a:t>
            </a:r>
            <a:r>
              <a:rPr lang="en-US" dirty="0"/>
              <a:t> </a:t>
            </a:r>
            <a:r>
              <a:rPr lang="en-US" dirty="0" err="1"/>
              <a:t>parametre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sk-SK" dirty="0">
                <a:solidFill>
                  <a:srgbClr val="002060"/>
                </a:solidFill>
              </a:rPr>
              <a:t>3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err="1">
                <a:solidFill>
                  <a:srgbClr val="002060"/>
                </a:solidFill>
              </a:rPr>
              <a:t>Prenosová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rýchlosť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r>
              <a:rPr lang="en-US" dirty="0" err="1">
                <a:solidFill>
                  <a:srgbClr val="FFFF00"/>
                </a:solidFill>
              </a:rPr>
              <a:t>rýchlosť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čítania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alebo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zápisu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dát</a:t>
            </a:r>
            <a:r>
              <a:rPr lang="en-US" dirty="0">
                <a:solidFill>
                  <a:srgbClr val="FFFF00"/>
                </a:solidFill>
              </a:rPr>
              <a:t> do </a:t>
            </a:r>
            <a:r>
              <a:rPr lang="en-US" dirty="0" err="1">
                <a:solidFill>
                  <a:srgbClr val="FFFF00"/>
                </a:solidFill>
              </a:rPr>
              <a:t>danej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pamäte</a:t>
            </a:r>
            <a:endParaRPr lang="sk-SK" dirty="0">
              <a:solidFill>
                <a:srgbClr val="FFFF00"/>
              </a:solidFill>
            </a:endParaRPr>
          </a:p>
          <a:p>
            <a:pPr lvl="3"/>
            <a:r>
              <a:rPr lang="en-US" dirty="0" err="1"/>
              <a:t>meraná</a:t>
            </a:r>
            <a:r>
              <a:rPr lang="en-US" dirty="0"/>
              <a:t> v </a:t>
            </a:r>
            <a:r>
              <a:rPr lang="en-US" dirty="0" err="1"/>
              <a:t>bitoch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sekundu</a:t>
            </a:r>
            <a:r>
              <a:rPr lang="en-US" dirty="0"/>
              <a:t> </a:t>
            </a:r>
            <a:r>
              <a:rPr lang="en-US" dirty="0" err="1"/>
              <a:t>alebo</a:t>
            </a:r>
            <a:r>
              <a:rPr lang="en-US" dirty="0"/>
              <a:t> </a:t>
            </a:r>
            <a:r>
              <a:rPr lang="en-US" dirty="0" err="1"/>
              <a:t>bytoch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sekundu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88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0109599" cy="3599316"/>
          </a:xfrm>
        </p:spPr>
        <p:txBody>
          <a:bodyPr/>
          <a:lstStyle/>
          <a:p>
            <a:r>
              <a:rPr lang="en-US" dirty="0" err="1">
                <a:solidFill>
                  <a:srgbClr val="002060"/>
                </a:solidFill>
              </a:rPr>
              <a:t>Platia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nasledujúce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pravidlá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týkajúce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parametrov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:</a:t>
            </a:r>
          </a:p>
          <a:p>
            <a:pPr lvl="1"/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en-US" dirty="0">
                <a:solidFill>
                  <a:srgbClr val="FFFF00"/>
                </a:solidFill>
              </a:rPr>
              <a:t>a. </a:t>
            </a:r>
            <a:r>
              <a:rPr lang="en-US" dirty="0" err="1">
                <a:solidFill>
                  <a:srgbClr val="FFFF00"/>
                </a:solidFill>
              </a:rPr>
              <a:t>narastajúc</a:t>
            </a:r>
            <a:r>
              <a:rPr lang="sk-SK" dirty="0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sk-SK" dirty="0">
                <a:solidFill>
                  <a:srgbClr val="FFFF00"/>
                </a:solidFill>
              </a:rPr>
              <a:t>kapacita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pamäte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znižuje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náklady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pamäť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uložených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informácií</a:t>
            </a:r>
            <a:endParaRPr lang="en-US" dirty="0">
              <a:solidFill>
                <a:srgbClr val="FFFF00"/>
              </a:solidFill>
            </a:endParaRPr>
          </a:p>
          <a:p>
            <a:pPr lvl="1"/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en-US" dirty="0">
                <a:solidFill>
                  <a:srgbClr val="FFFF00"/>
                </a:solidFill>
              </a:rPr>
              <a:t>b. </a:t>
            </a:r>
            <a:r>
              <a:rPr lang="en-US" dirty="0" err="1">
                <a:solidFill>
                  <a:srgbClr val="FFFF00"/>
                </a:solidFill>
              </a:rPr>
              <a:t>nižší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prístupový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čas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zvyšuje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náklady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na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pamäť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za</a:t>
            </a:r>
            <a:r>
              <a:rPr lang="en-US" dirty="0">
                <a:solidFill>
                  <a:srgbClr val="FFFF00"/>
                </a:solidFill>
              </a:rPr>
              <a:t> bit</a:t>
            </a:r>
          </a:p>
          <a:p>
            <a:pPr lvl="1"/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en-US" dirty="0">
                <a:solidFill>
                  <a:srgbClr val="FFFF00"/>
                </a:solidFill>
              </a:rPr>
              <a:t>c. </a:t>
            </a:r>
            <a:r>
              <a:rPr lang="en-US" dirty="0" err="1">
                <a:solidFill>
                  <a:srgbClr val="FFFF00"/>
                </a:solidFill>
              </a:rPr>
              <a:t>rastúc</a:t>
            </a:r>
            <a:r>
              <a:rPr lang="sk-SK" dirty="0">
                <a:solidFill>
                  <a:srgbClr val="FFFF00"/>
                </a:solidFill>
              </a:rPr>
              <a:t>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sk-SK" dirty="0">
                <a:solidFill>
                  <a:srgbClr val="FFFF00"/>
                </a:solidFill>
              </a:rPr>
              <a:t>kapacita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pamäte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často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zodpovedá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väčšiemu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času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prístupu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700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26966" cy="430499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sk-SK" dirty="0">
                <a:solidFill>
                  <a:srgbClr val="002060"/>
                </a:solidFill>
              </a:rPr>
              <a:t>Úvod</a:t>
            </a:r>
          </a:p>
          <a:p>
            <a:pPr marL="685800" lvl="2">
              <a:spcBef>
                <a:spcPts val="1000"/>
              </a:spcBef>
            </a:pPr>
            <a:r>
              <a:rPr lang="sk-SK" dirty="0"/>
              <a:t>pamäte v počítačoch sa používajú na ukladanie rôznych foriem informácií, ako sú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</a:t>
            </a:r>
            <a:r>
              <a:rPr lang="sk-SK" dirty="0">
                <a:solidFill>
                  <a:srgbClr val="FFFF00"/>
                </a:solidFill>
              </a:rPr>
              <a:t>údaje, programy, adresy, textové súbory a informácie o stave v procesore a iných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>
                <a:solidFill>
                  <a:srgbClr val="FFFF00"/>
                </a:solidFill>
              </a:rPr>
              <a:t>   počítačových zariadeniach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sk-SK" dirty="0">
              <a:solidFill>
                <a:srgbClr val="FFFF0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/>
              <a:t>informácie uložené v pamäti možno rozdeliť na </a:t>
            </a:r>
            <a:r>
              <a:rPr lang="sk-SK" dirty="0">
                <a:solidFill>
                  <a:srgbClr val="FFFF00"/>
                </a:solidFill>
              </a:rPr>
              <a:t>bity, bajty, slová, bloky, segmenty,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>
                <a:solidFill>
                  <a:srgbClr val="FFFF00"/>
                </a:solidFill>
              </a:rPr>
              <a:t>    stránky a ďalšie väčšie dátové štruktúry</a:t>
            </a:r>
            <a:r>
              <a:rPr lang="sk-SK" dirty="0"/>
              <a:t>, ktoré majú svoje vlastné identifikátory. 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sk-SK" dirty="0"/>
              <a:t>informácie sa ukladajú na pamäťové miesta a na čítanie alebo zápis informácií na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 pamäťové miesto je potrebné vykonať </a:t>
            </a:r>
            <a:r>
              <a:rPr lang="sk-SK" dirty="0">
                <a:solidFill>
                  <a:srgbClr val="FFFF00"/>
                </a:solidFill>
              </a:rPr>
              <a:t>jednu operáciu prístupu do pamäte, ktorá si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>
                <a:solidFill>
                  <a:srgbClr val="FFFF00"/>
                </a:solidFill>
              </a:rPr>
              <a:t>    vyžaduje riadiace signály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sk-SK" dirty="0">
              <a:solidFill>
                <a:srgbClr val="FFFF00"/>
              </a:solidFill>
            </a:endParaRPr>
          </a:p>
          <a:p>
            <a:pPr marL="457200" lvl="2" indent="0">
              <a:spcBef>
                <a:spcPts val="1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26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r>
              <a:rPr lang="sk-SK" dirty="0"/>
              <a:t>na základe metódy adresovania informácií možno pamäťové zariadenia </a:t>
            </a: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lvl="1"/>
            <a:r>
              <a:rPr lang="sk-SK" dirty="0">
                <a:solidFill>
                  <a:srgbClr val="002060"/>
                </a:solidFill>
              </a:rPr>
              <a:t>1. pamäte, v ktorých je prístup k pamäťovým bunkám </a:t>
            </a:r>
            <a:r>
              <a:rPr lang="sk-SK" dirty="0">
                <a:solidFill>
                  <a:srgbClr val="FFFF00"/>
                </a:solidFill>
              </a:rPr>
              <a:t>riadený pomocou adries</a:t>
            </a: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lvl="1"/>
            <a:r>
              <a:rPr lang="sk-SK" dirty="0">
                <a:solidFill>
                  <a:srgbClr val="002060"/>
                </a:solidFill>
              </a:rPr>
              <a:t>2. pamäte, v ktorých je prístup k pamäťovým bunkám </a:t>
            </a:r>
            <a:r>
              <a:rPr lang="sk-SK" dirty="0">
                <a:solidFill>
                  <a:srgbClr val="FFFF00"/>
                </a:solidFill>
              </a:rPr>
              <a:t>riadený obsahom pamäte</a:t>
            </a:r>
          </a:p>
          <a:p>
            <a:pPr marL="457200" lvl="1" indent="0">
              <a:buNone/>
            </a:pPr>
            <a:endParaRPr lang="sk-SK" dirty="0"/>
          </a:p>
          <a:p>
            <a:pPr lvl="1"/>
            <a:endParaRPr lang="sk-SK" dirty="0"/>
          </a:p>
          <a:p>
            <a:pPr lvl="1"/>
            <a:endParaRPr lang="sk-SK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72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sk-SK" dirty="0">
                <a:solidFill>
                  <a:srgbClr val="002060"/>
                </a:solidFill>
              </a:rPr>
              <a:t>1. pamäte, v ktorých je prístup k pamäťovým bunkám </a:t>
            </a:r>
            <a:r>
              <a:rPr lang="sk-SK" dirty="0">
                <a:solidFill>
                  <a:srgbClr val="FFFF00"/>
                </a:solidFill>
              </a:rPr>
              <a:t>riadený pomocou adries</a:t>
            </a:r>
            <a:endParaRPr lang="sk-SK" dirty="0">
              <a:solidFill>
                <a:srgbClr val="002060"/>
              </a:solidFill>
            </a:endParaRPr>
          </a:p>
          <a:p>
            <a:pPr lvl="1"/>
            <a:r>
              <a:rPr lang="sk-SK" dirty="0"/>
              <a:t>každé pamäťové miesto má svoju adresu, pomocou ktorej je možné zvoliť miesto v pamäti a vykonať požadovanú operáciu</a:t>
            </a:r>
          </a:p>
          <a:p>
            <a:pPr marL="457200" lvl="1" indent="0">
              <a:buNone/>
            </a:pPr>
            <a:endParaRPr lang="sk-SK" dirty="0"/>
          </a:p>
          <a:p>
            <a:pPr lvl="1"/>
            <a:r>
              <a:rPr lang="sk-SK" dirty="0"/>
              <a:t>pamäte sú založené na hardvérových obvodoch, ktoré dekódujú adresy a vyberajú požadované miesto pre operáciu prístupu do pamäte.</a:t>
            </a:r>
          </a:p>
          <a:p>
            <a:pPr lvl="1"/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sk-SK" dirty="0">
                <a:solidFill>
                  <a:srgbClr val="002060"/>
                </a:solidFill>
              </a:rPr>
              <a:t>adresa</a:t>
            </a:r>
            <a:r>
              <a:rPr lang="sk-SK" dirty="0"/>
              <a:t> je </a:t>
            </a:r>
            <a:r>
              <a:rPr lang="sk-SK" dirty="0">
                <a:solidFill>
                  <a:srgbClr val="FFFF00"/>
                </a:solidFill>
              </a:rPr>
              <a:t>poradové číslo bunky</a:t>
            </a:r>
            <a:r>
              <a:rPr lang="sk-SK" dirty="0"/>
              <a:t> v pamäti</a:t>
            </a:r>
          </a:p>
          <a:p>
            <a:pPr marL="457200" lvl="1" indent="0">
              <a:buNone/>
            </a:pPr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sk-SK" dirty="0">
                <a:solidFill>
                  <a:srgbClr val="FFFF00"/>
                </a:solidFill>
              </a:rPr>
              <a:t>adresný priestor pamäte</a:t>
            </a:r>
            <a:r>
              <a:rPr lang="sk-SK" dirty="0"/>
              <a:t> </a:t>
            </a:r>
          </a:p>
          <a:p>
            <a:pPr lvl="2"/>
            <a:r>
              <a:rPr lang="sk-SK" dirty="0"/>
              <a:t>množina všetkých adries dostupných v danej pamäti </a:t>
            </a: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649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0" y="2336873"/>
            <a:ext cx="10937459" cy="3599316"/>
          </a:xfrm>
        </p:spPr>
        <p:txBody>
          <a:bodyPr>
            <a:normAutofit/>
          </a:bodyPr>
          <a:lstStyle/>
          <a:p>
            <a:r>
              <a:rPr lang="sk-SK" sz="2600" dirty="0">
                <a:solidFill>
                  <a:srgbClr val="002060"/>
                </a:solidFill>
              </a:rPr>
              <a:t>2. pamäte, v ktorých je prístup k pamäťovým bunkám </a:t>
            </a:r>
            <a:r>
              <a:rPr lang="sk-SK" sz="2600" dirty="0">
                <a:solidFill>
                  <a:srgbClr val="FFFF00"/>
                </a:solidFill>
              </a:rPr>
              <a:t>riadený obsahom pamäte</a:t>
            </a:r>
          </a:p>
          <a:p>
            <a:pPr lvl="1"/>
            <a:r>
              <a:rPr lang="sk-SK" dirty="0">
                <a:solidFill>
                  <a:srgbClr val="C00000"/>
                </a:solidFill>
              </a:rPr>
              <a:t>asociatívne pamäte </a:t>
            </a:r>
            <a:r>
              <a:rPr lang="sk-SK" dirty="0"/>
              <a:t>- pamäte adresovateľné obsahom</a:t>
            </a:r>
          </a:p>
          <a:p>
            <a:pPr lvl="2"/>
            <a:r>
              <a:rPr lang="sk-SK" dirty="0"/>
              <a:t>nemajú dekodéry adries</a:t>
            </a:r>
          </a:p>
          <a:p>
            <a:pPr lvl="2"/>
            <a:r>
              <a:rPr lang="sk-SK" dirty="0"/>
              <a:t>výber požadovaného miesta uskutočňuje ako výsledok porovnania tohto obsahu pamäte s požadovaným informačným vzorom</a:t>
            </a:r>
          </a:p>
          <a:p>
            <a:pPr lvl="3"/>
            <a:r>
              <a:rPr lang="sk-SK" dirty="0"/>
              <a:t>na operáciu výberu sa používa časť informácií uložených na danom mieste</a:t>
            </a:r>
          </a:p>
          <a:p>
            <a:pPr lvl="3"/>
            <a:r>
              <a:rPr lang="sk-SK" dirty="0"/>
              <a:t>pozitívny výsledok porovnania so vzorom aktivuje načítanie zostávajúcich informácií z miesta</a:t>
            </a:r>
          </a:p>
          <a:p>
            <a:pPr lvl="2"/>
            <a:r>
              <a:rPr lang="sk-SK" dirty="0"/>
              <a:t>počas operácie zápisu sú okrem  základných údajov, ku ktorým sa v budúcnosti bude pristupovať, </a:t>
            </a:r>
            <a:r>
              <a:rPr lang="sk-SK" dirty="0">
                <a:solidFill>
                  <a:srgbClr val="FFFF00"/>
                </a:solidFill>
              </a:rPr>
              <a:t>na každom mieste</a:t>
            </a:r>
            <a:r>
              <a:rPr lang="sk-SK" dirty="0"/>
              <a:t> </a:t>
            </a:r>
            <a:r>
              <a:rPr lang="sk-SK" dirty="0">
                <a:solidFill>
                  <a:srgbClr val="FFFF00"/>
                </a:solidFill>
              </a:rPr>
              <a:t>uložená ďalšia informácia</a:t>
            </a:r>
            <a:r>
              <a:rPr lang="sk-SK" dirty="0"/>
              <a:t>, ktorá sa použije na vyhľadávanie pomocou porovnávacej metódy</a:t>
            </a:r>
          </a:p>
          <a:p>
            <a:pPr lvl="1"/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90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p</a:t>
            </a:r>
            <a:r>
              <a:rPr lang="en-US" dirty="0" err="1"/>
              <a:t>amät</a:t>
            </a:r>
            <a:r>
              <a:rPr lang="sk-SK" dirty="0"/>
              <a:t>e</a:t>
            </a:r>
            <a:r>
              <a:rPr lang="en-US" dirty="0"/>
              <a:t> </a:t>
            </a:r>
            <a:r>
              <a:rPr lang="en-US" dirty="0" err="1"/>
              <a:t>adresované</a:t>
            </a:r>
            <a:r>
              <a:rPr lang="en-US" dirty="0"/>
              <a:t> </a:t>
            </a:r>
            <a:r>
              <a:rPr lang="en-US" dirty="0" err="1"/>
              <a:t>adresami</a:t>
            </a:r>
            <a:r>
              <a:rPr lang="en-US" dirty="0"/>
              <a:t> je </a:t>
            </a:r>
            <a:r>
              <a:rPr lang="en-US" dirty="0" err="1"/>
              <a:t>možné</a:t>
            </a:r>
            <a:r>
              <a:rPr lang="en-US" dirty="0"/>
              <a:t> </a:t>
            </a:r>
            <a:r>
              <a:rPr lang="en-US" dirty="0" err="1"/>
              <a:t>rozdeliť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nasledujúce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</a:t>
            </a:r>
            <a:r>
              <a:rPr lang="en-US" dirty="0" err="1"/>
              <a:t>podľa</a:t>
            </a:r>
            <a:r>
              <a:rPr lang="en-US" dirty="0"/>
              <a:t> </a:t>
            </a:r>
            <a:r>
              <a:rPr lang="sk-SK" dirty="0"/>
              <a:t>spôsobu</a:t>
            </a:r>
            <a:r>
              <a:rPr lang="en-US" dirty="0"/>
              <a:t> </a:t>
            </a:r>
            <a:r>
              <a:rPr lang="en-US" dirty="0" err="1"/>
              <a:t>prístupu</a:t>
            </a:r>
            <a:r>
              <a:rPr lang="en-US" dirty="0"/>
              <a:t> k </a:t>
            </a:r>
            <a:r>
              <a:rPr lang="sk-SK" dirty="0" err="1"/>
              <a:t>pamätovému</a:t>
            </a:r>
            <a:r>
              <a:rPr lang="sk-SK" dirty="0"/>
              <a:t> </a:t>
            </a:r>
            <a:r>
              <a:rPr lang="en-US" dirty="0" err="1"/>
              <a:t>miestu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danej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:</a:t>
            </a:r>
            <a:endParaRPr lang="sk-SK" dirty="0"/>
          </a:p>
          <a:p>
            <a:pPr lvl="1"/>
            <a:r>
              <a:rPr lang="en-US" dirty="0">
                <a:solidFill>
                  <a:srgbClr val="002060"/>
                </a:solidFill>
              </a:rPr>
              <a:t>a.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náhodným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b.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so </a:t>
            </a:r>
            <a:r>
              <a:rPr lang="en-US" dirty="0" err="1">
                <a:solidFill>
                  <a:srgbClr val="002060"/>
                </a:solidFill>
              </a:rPr>
              <a:t>sekvenčným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c.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cyklickým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en-US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85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dirty="0">
                <a:solidFill>
                  <a:srgbClr val="002060"/>
                </a:solidFill>
              </a:rPr>
              <a:t>a.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náhodným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sk-SK" dirty="0">
              <a:solidFill>
                <a:srgbClr val="00206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>
                <a:solidFill>
                  <a:srgbClr val="FFFF00"/>
                </a:solidFill>
              </a:rPr>
              <a:t>doba prístupu je rovnaká pre všetky bunky v pamäti</a:t>
            </a:r>
          </a:p>
          <a:p>
            <a:pPr marL="685800" lvl="2">
              <a:spcBef>
                <a:spcPts val="1000"/>
              </a:spcBef>
            </a:pPr>
            <a:r>
              <a:rPr lang="sk-SK" dirty="0">
                <a:solidFill>
                  <a:srgbClr val="FFFF00"/>
                </a:solidFill>
              </a:rPr>
              <a:t>nezáleží na poradí bunky v pamäti </a:t>
            </a:r>
            <a:endParaRPr lang="en-US" dirty="0">
              <a:solidFill>
                <a:srgbClr val="FFFF0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/>
              <a:t>p</a:t>
            </a:r>
            <a:r>
              <a:rPr lang="en-US" dirty="0" err="1"/>
              <a:t>rístup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k-SK" dirty="0"/>
              <a:t> </a:t>
            </a:r>
            <a:r>
              <a:rPr lang="en-US" dirty="0" err="1"/>
              <a:t>uskutočn</a:t>
            </a:r>
            <a:r>
              <a:rPr lang="sk-SK" dirty="0"/>
              <a:t>uje na základe </a:t>
            </a:r>
            <a:r>
              <a:rPr lang="en-US" dirty="0" err="1"/>
              <a:t>adresy</a:t>
            </a:r>
            <a:r>
              <a:rPr lang="en-US" dirty="0"/>
              <a:t> v </a:t>
            </a:r>
            <a:r>
              <a:rPr lang="en-US" dirty="0" err="1"/>
              <a:t>ľubovoľnom</a:t>
            </a:r>
            <a:r>
              <a:rPr lang="en-US" dirty="0"/>
              <a:t> </a:t>
            </a:r>
            <a:r>
              <a:rPr lang="en-US" dirty="0" err="1"/>
              <a:t>poradí</a:t>
            </a: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sk-SK" dirty="0" err="1"/>
              <a:t>k</a:t>
            </a:r>
            <a:r>
              <a:rPr lang="en-US" dirty="0" err="1"/>
              <a:t>aždé</a:t>
            </a:r>
            <a:r>
              <a:rPr lang="en-US" dirty="0"/>
              <a:t> </a:t>
            </a:r>
            <a:r>
              <a:rPr lang="en-US" dirty="0" err="1"/>
              <a:t>umiestnenie</a:t>
            </a:r>
            <a:r>
              <a:rPr lang="sk-SK" dirty="0"/>
              <a:t> </a:t>
            </a:r>
            <a:r>
              <a:rPr lang="en-US" dirty="0">
                <a:solidFill>
                  <a:srgbClr val="002060"/>
                </a:solidFill>
              </a:rPr>
              <a:t>v </a:t>
            </a:r>
            <a:r>
              <a:rPr lang="en-US" dirty="0" err="1">
                <a:solidFill>
                  <a:srgbClr val="002060"/>
                </a:solidFill>
              </a:rPr>
              <a:t>pamäti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náhodným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nezávislé</a:t>
            </a:r>
            <a:r>
              <a:rPr lang="en-US" dirty="0"/>
              <a:t> </a:t>
            </a:r>
            <a:r>
              <a:rPr lang="en-US" dirty="0" err="1"/>
              <a:t>hardvérové</a:t>
            </a:r>
            <a:r>
              <a:rPr lang="en-US" dirty="0"/>
              <a:t> ​​</a:t>
            </a:r>
            <a:r>
              <a:rPr lang="en-US" dirty="0" err="1"/>
              <a:t>obvody</a:t>
            </a:r>
            <a:r>
              <a:rPr lang="en-US" dirty="0"/>
              <a:t>, </a:t>
            </a:r>
            <a:r>
              <a:rPr lang="en-US" dirty="0" err="1"/>
              <a:t>ktoré</a:t>
            </a:r>
            <a:r>
              <a:rPr lang="en-US" dirty="0"/>
              <a:t> </a:t>
            </a:r>
            <a:r>
              <a:rPr lang="en-US" dirty="0" err="1"/>
              <a:t>zabezpečujú</a:t>
            </a:r>
            <a:r>
              <a:rPr lang="en-US" dirty="0"/>
              <a:t> </a:t>
            </a:r>
            <a:r>
              <a:rPr lang="en-US" dirty="0" err="1"/>
              <a:t>prístup</a:t>
            </a: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sk-SK" dirty="0"/>
              <a:t>hardvérové </a:t>
            </a:r>
            <a:r>
              <a:rPr lang="en-US" dirty="0" err="1"/>
              <a:t>obvody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aktivujú</a:t>
            </a:r>
            <a:r>
              <a:rPr lang="en-US" dirty="0"/>
              <a:t> v </a:t>
            </a:r>
            <a:r>
              <a:rPr lang="en-US" dirty="0" err="1"/>
              <a:t>dôsledku</a:t>
            </a:r>
            <a:r>
              <a:rPr lang="en-US" dirty="0"/>
              <a:t> </a:t>
            </a:r>
            <a:r>
              <a:rPr lang="en-US" dirty="0" err="1"/>
              <a:t>dekódovania</a:t>
            </a:r>
            <a:r>
              <a:rPr lang="en-US" dirty="0"/>
              <a:t> </a:t>
            </a:r>
            <a:r>
              <a:rPr lang="en-US" dirty="0" err="1"/>
              <a:t>adresy</a:t>
            </a: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en-US" dirty="0" err="1">
                <a:solidFill>
                  <a:srgbClr val="FFFF00"/>
                </a:solidFill>
              </a:rPr>
              <a:t>polovodičové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pamäte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typu</a:t>
            </a:r>
            <a:r>
              <a:rPr lang="en-US" dirty="0">
                <a:solidFill>
                  <a:srgbClr val="FFFF00"/>
                </a:solidFill>
              </a:rPr>
              <a:t> RAM a ROM</a:t>
            </a:r>
          </a:p>
          <a:p>
            <a:pPr marL="685800" lvl="2">
              <a:spcBef>
                <a:spcPts val="1000"/>
              </a:spcBef>
            </a:pPr>
            <a:endParaRPr lang="sk-SK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933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b.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so </a:t>
            </a:r>
            <a:r>
              <a:rPr lang="en-US" dirty="0" err="1">
                <a:solidFill>
                  <a:srgbClr val="002060"/>
                </a:solidFill>
              </a:rPr>
              <a:t>sekvenčným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sk-SK" dirty="0">
              <a:solidFill>
                <a:srgbClr val="00206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/>
              <a:t>informácie sa ukladajú postupne na dátový nosič, napr. </a:t>
            </a:r>
            <a:r>
              <a:rPr lang="sk-SK" dirty="0">
                <a:solidFill>
                  <a:srgbClr val="FFFF00"/>
                </a:solidFill>
              </a:rPr>
              <a:t>magnetická páska </a:t>
            </a:r>
            <a:r>
              <a:rPr lang="sk-SK" dirty="0"/>
              <a:t>alebo </a:t>
            </a:r>
            <a:r>
              <a:rPr lang="sk-SK" dirty="0">
                <a:solidFill>
                  <a:srgbClr val="FFFF00"/>
                </a:solidFill>
              </a:rPr>
              <a:t>povrch optického disku </a:t>
            </a:r>
            <a:r>
              <a:rPr lang="sk-SK" dirty="0"/>
              <a:t>- na špirálovej dráhe. </a:t>
            </a:r>
            <a:endParaRPr lang="sk-SK" dirty="0">
              <a:solidFill>
                <a:srgbClr val="FFFF00"/>
              </a:solidFill>
            </a:endParaRPr>
          </a:p>
          <a:p>
            <a:pPr lvl="1"/>
            <a:r>
              <a:rPr lang="sk-SK" dirty="0"/>
              <a:t>prístup k dátam sa uskutočňuje, zatiaľ čo sa nosič pohybuje v porovnaní so </a:t>
            </a:r>
          </a:p>
          <a:p>
            <a:pPr lvl="1"/>
            <a:r>
              <a:rPr lang="sk-SK" dirty="0"/>
              <a:t>zapisovacím alebo čítacím zariadením pod kontrolou riadiacej jednotky, </a:t>
            </a:r>
          </a:p>
          <a:p>
            <a:pPr lvl="1"/>
            <a:r>
              <a:rPr lang="sk-SK" dirty="0"/>
              <a:t>ktorá počíta adresy susedných miest.</a:t>
            </a:r>
            <a:endParaRPr lang="sk-SK" dirty="0">
              <a:solidFill>
                <a:srgbClr val="FFFF0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>
                <a:solidFill>
                  <a:srgbClr val="FFFF00"/>
                </a:solidFill>
              </a:rPr>
              <a:t>doba prístupu nie je rovnaká pre všetky bunky v pamäti</a:t>
            </a:r>
          </a:p>
          <a:p>
            <a:pPr marL="685800" lvl="2">
              <a:spcBef>
                <a:spcPts val="1000"/>
              </a:spcBef>
            </a:pPr>
            <a:r>
              <a:rPr lang="sk-SK" dirty="0">
                <a:solidFill>
                  <a:srgbClr val="FFFF00"/>
                </a:solidFill>
              </a:rPr>
              <a:t>záleží na poradí bunky v pamäti </a:t>
            </a:r>
            <a:r>
              <a:rPr lang="sk-SK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1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Základné</a:t>
            </a:r>
            <a:r>
              <a:rPr lang="en-US" dirty="0"/>
              <a:t> </a:t>
            </a:r>
            <a:r>
              <a:rPr lang="en-US" dirty="0" err="1"/>
              <a:t>typy</a:t>
            </a:r>
            <a:r>
              <a:rPr lang="en-US" dirty="0"/>
              <a:t> a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pamätí</a:t>
            </a:r>
            <a:r>
              <a:rPr lang="en-US" dirty="0"/>
              <a:t> v </a:t>
            </a:r>
            <a:r>
              <a:rPr lang="en-US" dirty="0" err="1"/>
              <a:t>počítačoch</a:t>
            </a:r>
            <a:endParaRPr lang="en-US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en-US" dirty="0">
                <a:solidFill>
                  <a:srgbClr val="002060"/>
                </a:solidFill>
              </a:rPr>
              <a:t>c. </a:t>
            </a:r>
            <a:r>
              <a:rPr lang="en-US" dirty="0" err="1">
                <a:solidFill>
                  <a:srgbClr val="002060"/>
                </a:solidFill>
              </a:rPr>
              <a:t>pamäte</a:t>
            </a:r>
            <a:r>
              <a:rPr lang="en-US" dirty="0">
                <a:solidFill>
                  <a:srgbClr val="002060"/>
                </a:solidFill>
              </a:rPr>
              <a:t> s </a:t>
            </a:r>
            <a:r>
              <a:rPr lang="en-US" dirty="0" err="1">
                <a:solidFill>
                  <a:srgbClr val="002060"/>
                </a:solidFill>
              </a:rPr>
              <a:t>cyklickým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prístupom</a:t>
            </a:r>
            <a:endParaRPr lang="sk-SK" dirty="0">
              <a:solidFill>
                <a:srgbClr val="002060"/>
              </a:solidFill>
            </a:endParaRPr>
          </a:p>
          <a:p>
            <a:pPr marL="685800" lvl="2">
              <a:spcBef>
                <a:spcPts val="1000"/>
              </a:spcBef>
            </a:pPr>
            <a:r>
              <a:rPr lang="sk-SK" dirty="0"/>
              <a:t>informácie sú uložené na nosiči, ktorý predstavuje </a:t>
            </a:r>
            <a:r>
              <a:rPr lang="sk-SK" dirty="0">
                <a:solidFill>
                  <a:srgbClr val="FFFF00"/>
                </a:solidFill>
              </a:rPr>
              <a:t>slučku (kruh) </a:t>
            </a:r>
            <a:r>
              <a:rPr lang="sk-SK" dirty="0"/>
              <a:t>alebo </a:t>
            </a:r>
            <a:r>
              <a:rPr lang="sk-SK" dirty="0">
                <a:solidFill>
                  <a:srgbClr val="FFFF00"/>
                </a:solidFill>
              </a:rPr>
              <a:t>množinu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>
                <a:solidFill>
                  <a:srgbClr val="FFFF00"/>
                </a:solidFill>
              </a:rPr>
              <a:t>    slučiek (kruhov)</a:t>
            </a: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sk-SK" dirty="0"/>
              <a:t>umožňuje, aby na nejakom mieste na nosiči došlo k náhlej </a:t>
            </a:r>
            <a:r>
              <a:rPr lang="sk-SK" dirty="0">
                <a:solidFill>
                  <a:srgbClr val="FFFF00"/>
                </a:solidFill>
              </a:rPr>
              <a:t>zmene adresy - z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>
                <a:solidFill>
                  <a:srgbClr val="FFFF00"/>
                </a:solidFill>
              </a:rPr>
              <a:t>    najväčšej na najmenšiu</a:t>
            </a:r>
            <a:endParaRPr lang="sk-SK" dirty="0"/>
          </a:p>
          <a:p>
            <a:pPr marL="685800" lvl="2">
              <a:spcBef>
                <a:spcPts val="1000"/>
              </a:spcBef>
            </a:pPr>
            <a:r>
              <a:rPr lang="sk-SK" dirty="0"/>
              <a:t>prístup k dátam sa uskutočňuje, zatiaľ čo sa nosič pohybuje vzhľadom na zapisovacie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 alebo čítacie zariadenie, pod kontrolou riadiacej jednotky, ktorá počíta adresy </a:t>
            </a:r>
          </a:p>
          <a:p>
            <a:pPr marL="457200" lvl="2" indent="0">
              <a:spcBef>
                <a:spcPts val="1000"/>
              </a:spcBef>
              <a:buNone/>
            </a:pPr>
            <a:r>
              <a:rPr lang="sk-SK" dirty="0"/>
              <a:t>    susedných miest. </a:t>
            </a:r>
          </a:p>
          <a:p>
            <a:pPr marL="685800" lvl="2">
              <a:spcBef>
                <a:spcPts val="1000"/>
              </a:spcBef>
            </a:pPr>
            <a:r>
              <a:rPr lang="sk-SK" dirty="0"/>
              <a:t>objavuje sa veľa čítacích a zapisovacích zariadení (hláv)</a:t>
            </a:r>
          </a:p>
          <a:p>
            <a:pPr marL="685800" lvl="2">
              <a:spcBef>
                <a:spcPts val="1000"/>
              </a:spcBef>
            </a:pPr>
            <a:r>
              <a:rPr lang="sk-SK" dirty="0"/>
              <a:t>príkladom takejto pamäte je pamäť magnetického disku - harddisku </a:t>
            </a:r>
          </a:p>
          <a:p>
            <a:pPr marL="685800" lvl="2">
              <a:spcBef>
                <a:spcPts val="1000"/>
              </a:spcBef>
            </a:pPr>
            <a:endParaRPr lang="sk-SK" dirty="0">
              <a:solidFill>
                <a:srgbClr val="002060"/>
              </a:solidFill>
            </a:endParaRPr>
          </a:p>
          <a:p>
            <a:pPr marL="685800" lvl="2">
              <a:spcBef>
                <a:spcPts val="1000"/>
              </a:spcBef>
            </a:pPr>
            <a:endParaRPr lang="sk-SK" dirty="0">
              <a:solidFill>
                <a:srgbClr val="002060"/>
              </a:solidFill>
            </a:endParaRPr>
          </a:p>
          <a:p>
            <a:pPr marL="228600" lvl="1">
              <a:spcBef>
                <a:spcPts val="1000"/>
              </a:spcBef>
            </a:pPr>
            <a:endParaRPr lang="sk-SK" dirty="0">
              <a:solidFill>
                <a:srgbClr val="00206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218432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7f262773366c2a1cdb763db74d4b9604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79d1f18e040931f345d220c36ca3aff7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471EFC9-62C2-4911-B1FA-471DC3EB93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D98FE9-7CB5-4856-917F-281942590453}"/>
</file>

<file path=customXml/itemProps3.xml><?xml version="1.0" encoding="utf-8"?>
<ds:datastoreItem xmlns:ds="http://schemas.openxmlformats.org/officeDocument/2006/customXml" ds:itemID="{F2CDDDA3-4030-4FA1-A80C-9F2CC5FADAAC}">
  <ds:schemaRefs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b2538184-c2a4-4801-8335-3e30d900dfc4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22337</TotalTime>
  <Words>805</Words>
  <Application>Microsoft Office PowerPoint</Application>
  <PresentationFormat>Širokouhlá</PresentationFormat>
  <Paragraphs>106</Paragraphs>
  <Slides>12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Berlín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  <vt:lpstr>Základné typy a parametre pamätí v počítačoch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Bloková štruktúra počítača</dc:title>
  <dc:creator>NB-Ma</dc:creator>
  <cp:lastModifiedBy>Martin Butkovsky</cp:lastModifiedBy>
  <cp:revision>408</cp:revision>
  <dcterms:created xsi:type="dcterms:W3CDTF">2017-02-09T19:13:27Z</dcterms:created>
  <dcterms:modified xsi:type="dcterms:W3CDTF">2025-03-18T15:43:28Z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