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0"/>
  </p:notesMasterIdLst>
  <p:sldIdLst>
    <p:sldId id="256" r:id="rId5"/>
    <p:sldId id="353" r:id="rId6"/>
    <p:sldId id="348" r:id="rId7"/>
    <p:sldId id="354" r:id="rId8"/>
    <p:sldId id="35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26D31C62-3324-4E34-9EF4-613D9BB10091}"/>
    <pc:docChg chg="modSld">
      <pc:chgData name="" userId="" providerId="" clId="Web-{26D31C62-3324-4E34-9EF4-613D9BB10091}" dt="2020-12-11T08:07:04.302" v="0" actId="20577"/>
      <pc:docMkLst>
        <pc:docMk/>
      </pc:docMkLst>
      <pc:sldChg chg="modSp">
        <pc:chgData name="" userId="" providerId="" clId="Web-{26D31C62-3324-4E34-9EF4-613D9BB10091}" dt="2020-12-11T08:07:04.302" v="0" actId="20577"/>
        <pc:sldMkLst>
          <pc:docMk/>
          <pc:sldMk cId="815565795" sldId="256"/>
        </pc:sldMkLst>
        <pc:spChg chg="mod">
          <ac:chgData name="" userId="" providerId="" clId="Web-{26D31C62-3324-4E34-9EF4-613D9BB10091}" dt="2020-12-11T08:07:04.302" v="0" actId="20577"/>
          <ac:spMkLst>
            <pc:docMk/>
            <pc:sldMk cId="815565795" sldId="256"/>
            <ac:spMk id="2" creationId="{00000000-0000-0000-0000-000000000000}"/>
          </ac:spMkLst>
        </pc:spChg>
      </pc:sldChg>
    </pc:docChg>
  </pc:docChgLst>
  <pc:docChgLst>
    <pc:chgData name="Dado Branislav" userId="S::dado.branislav@student.adlerka.sk::f7e8f6cb-5404-4f09-b81d-8b8636264330" providerId="AD" clId="Web-{3CA3B237-1F21-4A0C-8435-384A4DD2004B}"/>
    <pc:docChg chg="modSld">
      <pc:chgData name="Dado Branislav" userId="S::dado.branislav@student.adlerka.sk::f7e8f6cb-5404-4f09-b81d-8b8636264330" providerId="AD" clId="Web-{3CA3B237-1F21-4A0C-8435-384A4DD2004B}" dt="2021-04-25T15:55:03.434" v="0" actId="1076"/>
      <pc:docMkLst>
        <pc:docMk/>
      </pc:docMkLst>
      <pc:sldChg chg="modSp">
        <pc:chgData name="Dado Branislav" userId="S::dado.branislav@student.adlerka.sk::f7e8f6cb-5404-4f09-b81d-8b8636264330" providerId="AD" clId="Web-{3CA3B237-1F21-4A0C-8435-384A4DD2004B}" dt="2021-04-25T15:55:03.434" v="0" actId="1076"/>
        <pc:sldMkLst>
          <pc:docMk/>
          <pc:sldMk cId="1257266350" sldId="353"/>
        </pc:sldMkLst>
        <pc:picChg chg="mod">
          <ac:chgData name="Dado Branislav" userId="S::dado.branislav@student.adlerka.sk::f7e8f6cb-5404-4f09-b81d-8b8636264330" providerId="AD" clId="Web-{3CA3B237-1F21-4A0C-8435-384A4DD2004B}" dt="2021-04-25T15:55:03.434" v="0" actId="1076"/>
          <ac:picMkLst>
            <pc:docMk/>
            <pc:sldMk cId="1257266350" sldId="353"/>
            <ac:picMk id="5" creationId="{00000000-0000-0000-0000-000000000000}"/>
          </ac:picMkLst>
        </pc:picChg>
      </pc:sldChg>
    </pc:docChg>
  </pc:docChgLst>
  <pc:docChgLst>
    <pc:chgData name="Mgr. Ing. Martin Butkovský" userId="S::martin.butkovsky@adlerka.sk::7089a834-dca0-4144-988c-863b6f01a9c4" providerId="AD" clId="Web-{26D31C62-3324-4E34-9EF4-613D9BB10091}"/>
    <pc:docChg chg="delSld modSld">
      <pc:chgData name="Mgr. Ing. Martin Butkovský" userId="S::martin.butkovsky@adlerka.sk::7089a834-dca0-4144-988c-863b6f01a9c4" providerId="AD" clId="Web-{26D31C62-3324-4E34-9EF4-613D9BB10091}" dt="2020-12-11T08:34:39.933" v="418" actId="20577"/>
      <pc:docMkLst>
        <pc:docMk/>
      </pc:docMkLst>
      <pc:sldChg chg="modSp">
        <pc:chgData name="Mgr. Ing. Martin Butkovský" userId="S::martin.butkovsky@adlerka.sk::7089a834-dca0-4144-988c-863b6f01a9c4" providerId="AD" clId="Web-{26D31C62-3324-4E34-9EF4-613D9BB10091}" dt="2020-12-11T08:07:05.771" v="0" actId="20577"/>
        <pc:sldMkLst>
          <pc:docMk/>
          <pc:sldMk cId="815565795" sldId="256"/>
        </pc:sldMkLst>
        <pc:spChg chg="mod">
          <ac:chgData name="Mgr. Ing. Martin Butkovský" userId="S::martin.butkovsky@adlerka.sk::7089a834-dca0-4144-988c-863b6f01a9c4" providerId="AD" clId="Web-{26D31C62-3324-4E34-9EF4-613D9BB10091}" dt="2020-12-11T08:07:05.771" v="0" actId="20577"/>
          <ac:spMkLst>
            <pc:docMk/>
            <pc:sldMk cId="815565795" sldId="256"/>
            <ac:spMk id="2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09:00.981" v="63" actId="20577"/>
        <pc:sldMkLst>
          <pc:docMk/>
          <pc:sldMk cId="1311226822" sldId="313"/>
        </pc:sldMkLst>
        <pc:spChg chg="mod">
          <ac:chgData name="Mgr. Ing. Martin Butkovský" userId="S::martin.butkovsky@adlerka.sk::7089a834-dca0-4144-988c-863b6f01a9c4" providerId="AD" clId="Web-{26D31C62-3324-4E34-9EF4-613D9BB10091}" dt="2020-12-11T08:07:08.271" v="1" actId="20577"/>
          <ac:spMkLst>
            <pc:docMk/>
            <pc:sldMk cId="1311226822" sldId="313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09:00.981" v="63" actId="20577"/>
          <ac:spMkLst>
            <pc:docMk/>
            <pc:sldMk cId="1311226822" sldId="313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12:56.448" v="108" actId="20577"/>
        <pc:sldMkLst>
          <pc:docMk/>
          <pc:sldMk cId="4037836273" sldId="314"/>
        </pc:sldMkLst>
        <pc:spChg chg="mod">
          <ac:chgData name="Mgr. Ing. Martin Butkovský" userId="S::martin.butkovsky@adlerka.sk::7089a834-dca0-4144-988c-863b6f01a9c4" providerId="AD" clId="Web-{26D31C62-3324-4E34-9EF4-613D9BB10091}" dt="2020-12-11T08:07:19.334" v="11" actId="20577"/>
          <ac:spMkLst>
            <pc:docMk/>
            <pc:sldMk cId="4037836273" sldId="314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12:56.448" v="108" actId="20577"/>
          <ac:spMkLst>
            <pc:docMk/>
            <pc:sldMk cId="4037836273" sldId="314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10:41.221" v="88" actId="20577"/>
        <pc:sldMkLst>
          <pc:docMk/>
          <pc:sldMk cId="3503098771" sldId="324"/>
        </pc:sldMkLst>
        <pc:spChg chg="mod">
          <ac:chgData name="Mgr. Ing. Martin Butkovský" userId="S::martin.butkovsky@adlerka.sk::7089a834-dca0-4144-988c-863b6f01a9c4" providerId="AD" clId="Web-{26D31C62-3324-4E34-9EF4-613D9BB10091}" dt="2020-12-11T08:07:14.131" v="6" actId="20577"/>
          <ac:spMkLst>
            <pc:docMk/>
            <pc:sldMk cId="3503098771" sldId="324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10:41.221" v="88" actId="20577"/>
          <ac:spMkLst>
            <pc:docMk/>
            <pc:sldMk cId="3503098771" sldId="324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07:23.569" v="16" actId="20577"/>
        <pc:sldMkLst>
          <pc:docMk/>
          <pc:sldMk cId="2306733280" sldId="325"/>
        </pc:sldMkLst>
        <pc:spChg chg="mod">
          <ac:chgData name="Mgr. Ing. Martin Butkovský" userId="S::martin.butkovsky@adlerka.sk::7089a834-dca0-4144-988c-863b6f01a9c4" providerId="AD" clId="Web-{26D31C62-3324-4E34-9EF4-613D9BB10091}" dt="2020-12-11T08:07:23.569" v="16" actId="20577"/>
          <ac:spMkLst>
            <pc:docMk/>
            <pc:sldMk cId="2306733280" sldId="325"/>
            <ac:spMk id="2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21:12.728" v="173" actId="20577"/>
        <pc:sldMkLst>
          <pc:docMk/>
          <pc:sldMk cId="840925083" sldId="326"/>
        </pc:sldMkLst>
        <pc:spChg chg="mod">
          <ac:chgData name="Mgr. Ing. Martin Butkovský" userId="S::martin.butkovsky@adlerka.sk::7089a834-dca0-4144-988c-863b6f01a9c4" providerId="AD" clId="Web-{26D31C62-3324-4E34-9EF4-613D9BB10091}" dt="2020-12-11T08:07:32.523" v="24" actId="20577"/>
          <ac:spMkLst>
            <pc:docMk/>
            <pc:sldMk cId="840925083" sldId="326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21:12.728" v="173" actId="20577"/>
          <ac:spMkLst>
            <pc:docMk/>
            <pc:sldMk cId="840925083" sldId="326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07:42.086" v="32" actId="20577"/>
        <pc:sldMkLst>
          <pc:docMk/>
          <pc:sldMk cId="4116038355" sldId="327"/>
        </pc:sldMkLst>
        <pc:spChg chg="mod">
          <ac:chgData name="Mgr. Ing. Martin Butkovský" userId="S::martin.butkovsky@adlerka.sk::7089a834-dca0-4144-988c-863b6f01a9c4" providerId="AD" clId="Web-{26D31C62-3324-4E34-9EF4-613D9BB10091}" dt="2020-12-11T08:07:42.086" v="32" actId="20577"/>
          <ac:spMkLst>
            <pc:docMk/>
            <pc:sldMk cId="4116038355" sldId="327"/>
            <ac:spMk id="2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27:31.204" v="291" actId="20577"/>
        <pc:sldMkLst>
          <pc:docMk/>
          <pc:sldMk cId="3859913697" sldId="328"/>
        </pc:sldMkLst>
        <pc:spChg chg="mod">
          <ac:chgData name="Mgr. Ing. Martin Butkovský" userId="S::martin.butkovsky@adlerka.sk::7089a834-dca0-4144-988c-863b6f01a9c4" providerId="AD" clId="Web-{26D31C62-3324-4E34-9EF4-613D9BB10091}" dt="2020-12-11T08:07:47.820" v="37" actId="20577"/>
          <ac:spMkLst>
            <pc:docMk/>
            <pc:sldMk cId="3859913697" sldId="328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27:31.204" v="291" actId="20577"/>
          <ac:spMkLst>
            <pc:docMk/>
            <pc:sldMk cId="3859913697" sldId="328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23:05.110" v="185" actId="20577"/>
        <pc:sldMkLst>
          <pc:docMk/>
          <pc:sldMk cId="780619911" sldId="335"/>
        </pc:sldMkLst>
        <pc:spChg chg="mod">
          <ac:chgData name="Mgr. Ing. Martin Butkovský" userId="S::martin.butkovsky@adlerka.sk::7089a834-dca0-4144-988c-863b6f01a9c4" providerId="AD" clId="Web-{26D31C62-3324-4E34-9EF4-613D9BB10091}" dt="2020-12-11T08:07:37.601" v="29" actId="20577"/>
          <ac:spMkLst>
            <pc:docMk/>
            <pc:sldMk cId="780619911" sldId="335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23:05.110" v="185" actId="20577"/>
          <ac:spMkLst>
            <pc:docMk/>
            <pc:sldMk cId="780619911" sldId="335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07:52.758" v="40" actId="20577"/>
        <pc:sldMkLst>
          <pc:docMk/>
          <pc:sldMk cId="4188662167" sldId="336"/>
        </pc:sldMkLst>
        <pc:spChg chg="mod">
          <ac:chgData name="Mgr. Ing. Martin Butkovský" userId="S::martin.butkovsky@adlerka.sk::7089a834-dca0-4144-988c-863b6f01a9c4" providerId="AD" clId="Web-{26D31C62-3324-4E34-9EF4-613D9BB10091}" dt="2020-12-11T08:07:52.758" v="40" actId="20577"/>
          <ac:spMkLst>
            <pc:docMk/>
            <pc:sldMk cId="4188662167" sldId="336"/>
            <ac:spMk id="2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13:56.124" v="124" actId="20577"/>
        <pc:sldMkLst>
          <pc:docMk/>
          <pc:sldMk cId="365327668" sldId="343"/>
        </pc:sldMkLst>
        <pc:spChg chg="mod">
          <ac:chgData name="Mgr. Ing. Martin Butkovský" userId="S::martin.butkovsky@adlerka.sk::7089a834-dca0-4144-988c-863b6f01a9c4" providerId="AD" clId="Web-{26D31C62-3324-4E34-9EF4-613D9BB10091}" dt="2020-12-11T08:07:28.100" v="19" actId="20577"/>
          <ac:spMkLst>
            <pc:docMk/>
            <pc:sldMk cId="365327668" sldId="343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13:56.124" v="124" actId="20577"/>
          <ac:spMkLst>
            <pc:docMk/>
            <pc:sldMk cId="365327668" sldId="343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07:57.383" v="43" actId="20577"/>
        <pc:sldMkLst>
          <pc:docMk/>
          <pc:sldMk cId="990782927" sldId="344"/>
        </pc:sldMkLst>
        <pc:spChg chg="mod">
          <ac:chgData name="Mgr. Ing. Martin Butkovský" userId="S::martin.butkovsky@adlerka.sk::7089a834-dca0-4144-988c-863b6f01a9c4" providerId="AD" clId="Web-{26D31C62-3324-4E34-9EF4-613D9BB10091}" dt="2020-12-11T08:07:57.383" v="43" actId="20577"/>
          <ac:spMkLst>
            <pc:docMk/>
            <pc:sldMk cId="990782927" sldId="344"/>
            <ac:spMk id="2" creationId="{00000000-0000-0000-0000-000000000000}"/>
          </ac:spMkLst>
        </pc:spChg>
      </pc:sldChg>
      <pc:sldChg chg="modSp del">
        <pc:chgData name="Mgr. Ing. Martin Butkovský" userId="S::martin.butkovsky@adlerka.sk::7089a834-dca0-4144-988c-863b6f01a9c4" providerId="AD" clId="Web-{26D31C62-3324-4E34-9EF4-613D9BB10091}" dt="2020-12-11T08:32:56.567" v="400"/>
        <pc:sldMkLst>
          <pc:docMk/>
          <pc:sldMk cId="1845099277" sldId="345"/>
        </pc:sldMkLst>
        <pc:spChg chg="mod">
          <ac:chgData name="Mgr. Ing. Martin Butkovský" userId="S::martin.butkovsky@adlerka.sk::7089a834-dca0-4144-988c-863b6f01a9c4" providerId="AD" clId="Web-{26D31C62-3324-4E34-9EF4-613D9BB10091}" dt="2020-12-11T08:08:07.071" v="49" actId="20577"/>
          <ac:spMkLst>
            <pc:docMk/>
            <pc:sldMk cId="1845099277" sldId="345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28:56.053" v="293" actId="20577"/>
          <ac:spMkLst>
            <pc:docMk/>
            <pc:sldMk cId="1845099277" sldId="345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32:21.878" v="398" actId="20577"/>
        <pc:sldMkLst>
          <pc:docMk/>
          <pc:sldMk cId="2197556497" sldId="346"/>
        </pc:sldMkLst>
        <pc:spChg chg="mod">
          <ac:chgData name="Mgr. Ing. Martin Butkovský" userId="S::martin.butkovsky@adlerka.sk::7089a834-dca0-4144-988c-863b6f01a9c4" providerId="AD" clId="Web-{26D31C62-3324-4E34-9EF4-613D9BB10091}" dt="2020-12-11T08:08:02.431" v="46" actId="20577"/>
          <ac:spMkLst>
            <pc:docMk/>
            <pc:sldMk cId="2197556497" sldId="346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32:21.878" v="398" actId="20577"/>
          <ac:spMkLst>
            <pc:docMk/>
            <pc:sldMk cId="2197556497" sldId="346"/>
            <ac:spMk id="3" creationId="{00000000-0000-0000-0000-000000000000}"/>
          </ac:spMkLst>
        </pc:spChg>
        <pc:picChg chg="mod">
          <ac:chgData name="Mgr. Ing. Martin Butkovský" userId="S::martin.butkovsky@adlerka.sk::7089a834-dca0-4144-988c-863b6f01a9c4" providerId="AD" clId="Web-{26D31C62-3324-4E34-9EF4-613D9BB10091}" dt="2020-12-11T08:31:50.954" v="395" actId="1076"/>
          <ac:picMkLst>
            <pc:docMk/>
            <pc:sldMk cId="2197556497" sldId="346"/>
            <ac:picMk id="4" creationId="{00000000-0000-0000-0000-000000000000}"/>
          </ac:picMkLst>
        </pc:picChg>
      </pc:sldChg>
      <pc:sldChg chg="modSp">
        <pc:chgData name="Mgr. Ing. Martin Butkovský" userId="S::martin.butkovsky@adlerka.sk::7089a834-dca0-4144-988c-863b6f01a9c4" providerId="AD" clId="Web-{26D31C62-3324-4E34-9EF4-613D9BB10091}" dt="2020-12-11T08:34:39.933" v="417" actId="20577"/>
        <pc:sldMkLst>
          <pc:docMk/>
          <pc:sldMk cId="2188360873" sldId="347"/>
        </pc:sldMkLst>
        <pc:spChg chg="mod">
          <ac:chgData name="Mgr. Ing. Martin Butkovský" userId="S::martin.butkovsky@adlerka.sk::7089a834-dca0-4144-988c-863b6f01a9c4" providerId="AD" clId="Web-{26D31C62-3324-4E34-9EF4-613D9BB10091}" dt="2020-12-11T08:08:11.275" v="54" actId="20577"/>
          <ac:spMkLst>
            <pc:docMk/>
            <pc:sldMk cId="2188360873" sldId="347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34:39.933" v="417" actId="20577"/>
          <ac:spMkLst>
            <pc:docMk/>
            <pc:sldMk cId="2188360873" sldId="34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49AFF-A2C2-4467-861A-E734E98065F3}" type="datetimeFigureOut">
              <a:rPr lang="sk-SK" smtClean="0"/>
              <a:t>4. 3. 2025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8254D-6F50-4C95-8127-6A25BD7A569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38973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8254D-6F50-4C95-8127-6A25BD7A569A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377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pPr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err="1"/>
              <a:t>Hierarchia</a:t>
            </a:r>
            <a:r>
              <a:rPr lang="en-US" sz="4400" dirty="0"/>
              <a:t> pam</a:t>
            </a:r>
            <a:r>
              <a:rPr lang="sk-SK" sz="4400" dirty="0" err="1"/>
              <a:t>ätí</a:t>
            </a:r>
            <a:r>
              <a:rPr lang="sk-SK" sz="4400" dirty="0"/>
              <a:t> v počítači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Mgr. Ing. Martin </a:t>
            </a:r>
            <a:r>
              <a:rPr lang="sk-SK" dirty="0" err="1"/>
              <a:t>Butkovský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1556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Hierarchia</a:t>
            </a:r>
            <a:r>
              <a:rPr lang="en-US" dirty="0"/>
              <a:t> pam</a:t>
            </a:r>
            <a:r>
              <a:rPr lang="sk-SK" dirty="0" err="1"/>
              <a:t>ätí</a:t>
            </a:r>
            <a:r>
              <a:rPr lang="sk-SK" dirty="0"/>
              <a:t> v počítači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826966" cy="4304996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sk-SK" dirty="0"/>
              <a:t>pamäťové zariadenia v počítačoch je možné zoskupiť </a:t>
            </a:r>
            <a:r>
              <a:rPr lang="sk-SK" dirty="0">
                <a:solidFill>
                  <a:srgbClr val="002060"/>
                </a:solidFill>
              </a:rPr>
              <a:t>v závislosti od času ich prístupu a ich „vzdialenosti“ od procesora </a:t>
            </a:r>
            <a:r>
              <a:rPr lang="sk-SK" dirty="0"/>
              <a:t>(presnejšie od aritmeticko-logickej jednotky a riadiacej jednotky)</a:t>
            </a:r>
          </a:p>
          <a:p>
            <a:pPr marL="228600" lvl="1">
              <a:spcBef>
                <a:spcPts val="1000"/>
              </a:spcBef>
            </a:pPr>
            <a:r>
              <a:rPr lang="sk-SK" dirty="0"/>
              <a:t>graf hierarchie pamätí je znázornený na 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sk-SK" dirty="0"/>
              <a:t>   obrázku: </a:t>
            </a:r>
          </a:p>
          <a:p>
            <a:pPr marL="685800" lvl="2">
              <a:spcBef>
                <a:spcPts val="1000"/>
              </a:spcBef>
            </a:pPr>
            <a:r>
              <a:rPr lang="sk-SK" dirty="0"/>
              <a:t>Y os zodpovedá rýchlosti pamäte a 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sk-SK" dirty="0"/>
              <a:t>   času prístupu </a:t>
            </a:r>
          </a:p>
          <a:p>
            <a:pPr marL="685800" lvl="2">
              <a:spcBef>
                <a:spcPts val="1000"/>
              </a:spcBef>
            </a:pPr>
            <a:r>
              <a:rPr lang="sk-SK" dirty="0"/>
              <a:t>X os zodpovedá kapacite pamätí a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sk-SK" dirty="0"/>
              <a:t>   cene za bit</a:t>
            </a:r>
          </a:p>
          <a:p>
            <a:endParaRPr lang="en-US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733" y="2929467"/>
            <a:ext cx="59436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266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Hierarchia</a:t>
            </a:r>
            <a:r>
              <a:rPr lang="en-US" dirty="0"/>
              <a:t> pam</a:t>
            </a:r>
            <a:r>
              <a:rPr lang="sk-SK" dirty="0" err="1"/>
              <a:t>ätí</a:t>
            </a:r>
            <a:r>
              <a:rPr lang="sk-SK" dirty="0"/>
              <a:t> v počítači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0" y="2336873"/>
            <a:ext cx="10937459" cy="3599316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Registre</a:t>
            </a:r>
          </a:p>
          <a:p>
            <a:pPr lvl="1"/>
            <a:r>
              <a:rPr lang="sk-SK" dirty="0"/>
              <a:t>veľmi nízka doba prístupu</a:t>
            </a:r>
          </a:p>
          <a:p>
            <a:pPr lvl="1"/>
            <a:r>
              <a:rPr lang="sk-SK" dirty="0"/>
              <a:t>veľmi malá kapacita </a:t>
            </a:r>
            <a:r>
              <a:rPr lang="en-US" dirty="0"/>
              <a:t>(v </a:t>
            </a:r>
            <a:r>
              <a:rPr lang="en-US" dirty="0" err="1"/>
              <a:t>bitoch</a:t>
            </a:r>
            <a:r>
              <a:rPr lang="en-US" dirty="0"/>
              <a:t>)</a:t>
            </a:r>
            <a:endParaRPr lang="sk-SK" dirty="0"/>
          </a:p>
          <a:p>
            <a:pPr lvl="1"/>
            <a:r>
              <a:rPr lang="sk-SK" dirty="0"/>
              <a:t>veľmi vysoká cena za bit</a:t>
            </a:r>
          </a:p>
          <a:p>
            <a:pPr lvl="1"/>
            <a:r>
              <a:rPr lang="sk-SK" dirty="0"/>
              <a:t>veľmi vysoká rýchlosť</a:t>
            </a:r>
            <a:endParaRPr lang="sk-SK" dirty="0">
              <a:solidFill>
                <a:srgbClr val="002060"/>
              </a:solidFill>
            </a:endParaRPr>
          </a:p>
          <a:p>
            <a:r>
              <a:rPr lang="sk-SK" dirty="0">
                <a:solidFill>
                  <a:srgbClr val="002060"/>
                </a:solidFill>
              </a:rPr>
              <a:t>Cache pamäť</a:t>
            </a:r>
          </a:p>
          <a:p>
            <a:pPr lvl="1"/>
            <a:r>
              <a:rPr lang="sk-SK" dirty="0"/>
              <a:t>nízka doba prístupu</a:t>
            </a:r>
            <a:endParaRPr lang="en-US" dirty="0"/>
          </a:p>
          <a:p>
            <a:pPr lvl="1"/>
            <a:r>
              <a:rPr lang="en-US" dirty="0"/>
              <a:t>mal</a:t>
            </a:r>
            <a:r>
              <a:rPr lang="sk-SK" dirty="0"/>
              <a:t>á</a:t>
            </a:r>
            <a:r>
              <a:rPr lang="en-US" dirty="0"/>
              <a:t> </a:t>
            </a:r>
            <a:r>
              <a:rPr lang="en-US" dirty="0" err="1"/>
              <a:t>kapacita</a:t>
            </a:r>
            <a:r>
              <a:rPr lang="en-US" dirty="0"/>
              <a:t> (v kB)</a:t>
            </a:r>
            <a:endParaRPr lang="sk-SK" dirty="0"/>
          </a:p>
          <a:p>
            <a:pPr lvl="1"/>
            <a:r>
              <a:rPr lang="sk-SK" dirty="0"/>
              <a:t>vysoká cena za bit</a:t>
            </a:r>
          </a:p>
          <a:p>
            <a:pPr lvl="1"/>
            <a:r>
              <a:rPr lang="sk-SK" dirty="0"/>
              <a:t>vysoká rýchlosť</a:t>
            </a:r>
          </a:p>
          <a:p>
            <a:pPr marL="457200" lvl="1" indent="0">
              <a:buNone/>
            </a:pPr>
            <a:endParaRPr lang="sk-SK" dirty="0"/>
          </a:p>
          <a:p>
            <a:pPr lvl="1"/>
            <a:endParaRPr lang="sk-SK" dirty="0"/>
          </a:p>
          <a:p>
            <a:pPr lvl="1"/>
            <a:endParaRPr lang="sk-SK" dirty="0"/>
          </a:p>
          <a:p>
            <a:pPr lvl="1"/>
            <a:endParaRPr lang="en-US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971800"/>
            <a:ext cx="59436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72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Hierarchia</a:t>
            </a:r>
            <a:r>
              <a:rPr lang="en-US" dirty="0"/>
              <a:t> pam</a:t>
            </a:r>
            <a:r>
              <a:rPr lang="sk-SK" dirty="0" err="1"/>
              <a:t>ätí</a:t>
            </a:r>
            <a:r>
              <a:rPr lang="sk-SK" dirty="0"/>
              <a:t> v počítači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0" y="2336873"/>
            <a:ext cx="10937459" cy="3599316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Operačná pamäť</a:t>
            </a:r>
          </a:p>
          <a:p>
            <a:pPr lvl="1"/>
            <a:r>
              <a:rPr lang="sk-SK" dirty="0"/>
              <a:t>stredná doba prístupu</a:t>
            </a:r>
            <a:endParaRPr lang="en-US" dirty="0"/>
          </a:p>
          <a:p>
            <a:pPr lvl="1"/>
            <a:r>
              <a:rPr lang="sk-SK" dirty="0"/>
              <a:t>veľká</a:t>
            </a:r>
            <a:r>
              <a:rPr lang="en-US" dirty="0"/>
              <a:t> </a:t>
            </a:r>
            <a:r>
              <a:rPr lang="en-US" dirty="0" err="1"/>
              <a:t>kapacita</a:t>
            </a:r>
            <a:r>
              <a:rPr lang="en-US" dirty="0"/>
              <a:t> (v </a:t>
            </a:r>
            <a:r>
              <a:rPr lang="sk-SK" dirty="0"/>
              <a:t>GB</a:t>
            </a:r>
            <a:r>
              <a:rPr lang="en-US" dirty="0"/>
              <a:t>)</a:t>
            </a:r>
            <a:endParaRPr lang="sk-SK" dirty="0"/>
          </a:p>
          <a:p>
            <a:pPr lvl="1"/>
            <a:r>
              <a:rPr lang="sk-SK" dirty="0"/>
              <a:t>nízka cena za bit</a:t>
            </a:r>
          </a:p>
          <a:p>
            <a:pPr lvl="1"/>
            <a:r>
              <a:rPr lang="sk-SK" dirty="0"/>
              <a:t>stredná rýchlosť</a:t>
            </a:r>
            <a:endParaRPr lang="sk-SK" dirty="0">
              <a:solidFill>
                <a:srgbClr val="002060"/>
              </a:solidFill>
            </a:endParaRPr>
          </a:p>
          <a:p>
            <a:r>
              <a:rPr lang="sk-SK" dirty="0">
                <a:solidFill>
                  <a:srgbClr val="002060"/>
                </a:solidFill>
              </a:rPr>
              <a:t>Vonkajšia pamäť</a:t>
            </a:r>
          </a:p>
          <a:p>
            <a:pPr lvl="1"/>
            <a:r>
              <a:rPr lang="sk-SK" dirty="0"/>
              <a:t>vysoká doba prístupu</a:t>
            </a:r>
          </a:p>
          <a:p>
            <a:pPr lvl="1"/>
            <a:r>
              <a:rPr lang="sk-SK" dirty="0"/>
              <a:t>veľmi veľká kapacita </a:t>
            </a:r>
            <a:r>
              <a:rPr lang="en-US" dirty="0"/>
              <a:t>(v </a:t>
            </a:r>
            <a:r>
              <a:rPr lang="sk-SK" dirty="0"/>
              <a:t>TB</a:t>
            </a:r>
            <a:r>
              <a:rPr lang="en-US" dirty="0"/>
              <a:t>)</a:t>
            </a:r>
            <a:endParaRPr lang="sk-SK" dirty="0"/>
          </a:p>
          <a:p>
            <a:pPr lvl="1"/>
            <a:r>
              <a:rPr lang="sk-SK" dirty="0"/>
              <a:t>veľmi nízka cena za bit</a:t>
            </a:r>
          </a:p>
          <a:p>
            <a:pPr lvl="1"/>
            <a:r>
              <a:rPr lang="sk-SK" dirty="0"/>
              <a:t>veľmi nízka rýchlosť</a:t>
            </a:r>
            <a:endParaRPr lang="sk-SK" dirty="0">
              <a:solidFill>
                <a:srgbClr val="002060"/>
              </a:solidFill>
            </a:endParaRPr>
          </a:p>
          <a:p>
            <a:pPr lvl="1"/>
            <a:endParaRPr lang="sk-SK" dirty="0">
              <a:solidFill>
                <a:srgbClr val="002060"/>
              </a:solidFill>
            </a:endParaRPr>
          </a:p>
          <a:p>
            <a:pPr lvl="1"/>
            <a:endParaRPr lang="sk-SK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sk-SK" dirty="0"/>
          </a:p>
          <a:p>
            <a:pPr lvl="1"/>
            <a:endParaRPr lang="en-US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971800"/>
            <a:ext cx="59436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649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Hierarchia</a:t>
            </a:r>
            <a:r>
              <a:rPr lang="en-US" dirty="0"/>
              <a:t> pam</a:t>
            </a:r>
            <a:r>
              <a:rPr lang="sk-SK" dirty="0" err="1"/>
              <a:t>ätí</a:t>
            </a:r>
            <a:r>
              <a:rPr lang="sk-SK" dirty="0"/>
              <a:t> v počítači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0" y="2336873"/>
            <a:ext cx="10937459" cy="3599316"/>
          </a:xfrm>
        </p:spPr>
        <p:txBody>
          <a:bodyPr>
            <a:normAutofit/>
          </a:bodyPr>
          <a:lstStyle/>
          <a:p>
            <a:r>
              <a:rPr lang="en-US" dirty="0" err="1"/>
              <a:t>Schéma</a:t>
            </a:r>
            <a:r>
              <a:rPr lang="en-US" dirty="0"/>
              <a:t> </a:t>
            </a:r>
            <a:r>
              <a:rPr lang="en-US" dirty="0" err="1"/>
              <a:t>možnej</a:t>
            </a:r>
            <a:r>
              <a:rPr lang="en-US" dirty="0"/>
              <a:t> </a:t>
            </a:r>
            <a:r>
              <a:rPr lang="en-US" dirty="0" err="1"/>
              <a:t>výmeny</a:t>
            </a:r>
            <a:r>
              <a:rPr lang="en-US" dirty="0"/>
              <a:t> </a:t>
            </a:r>
            <a:r>
              <a:rPr lang="en-US" dirty="0" err="1"/>
              <a:t>dát</a:t>
            </a:r>
            <a:r>
              <a:rPr lang="en-US" dirty="0"/>
              <a:t> </a:t>
            </a:r>
            <a:r>
              <a:rPr lang="en-US" dirty="0" err="1"/>
              <a:t>medzi</a:t>
            </a:r>
            <a:r>
              <a:rPr lang="en-US" dirty="0"/>
              <a:t> </a:t>
            </a:r>
            <a:r>
              <a:rPr lang="en-US" dirty="0" err="1"/>
              <a:t>rôznymi</a:t>
            </a:r>
            <a:r>
              <a:rPr lang="en-US" dirty="0"/>
              <a:t> </a:t>
            </a:r>
            <a:r>
              <a:rPr lang="en-US" dirty="0" err="1"/>
              <a:t>úrovňami</a:t>
            </a:r>
            <a:r>
              <a:rPr lang="en-US" dirty="0"/>
              <a:t> </a:t>
            </a:r>
            <a:r>
              <a:rPr lang="en-US" dirty="0" err="1"/>
              <a:t>hierarchie</a:t>
            </a:r>
            <a:r>
              <a:rPr lang="en-US" dirty="0"/>
              <a:t> </a:t>
            </a:r>
            <a:r>
              <a:rPr lang="en-US" dirty="0" err="1"/>
              <a:t>pamätí</a:t>
            </a:r>
            <a:r>
              <a:rPr lang="en-US" dirty="0"/>
              <a:t> je </a:t>
            </a:r>
            <a:r>
              <a:rPr lang="en-US" dirty="0" err="1"/>
              <a:t>znázornená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obrázku</a:t>
            </a:r>
            <a:r>
              <a:rPr lang="en-US" dirty="0"/>
              <a:t>.</a:t>
            </a:r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0624" y="3147838"/>
            <a:ext cx="2609850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841664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56EDE4319A11C4FA7DB10143A1D2B09" ma:contentTypeVersion="7" ma:contentTypeDescription="Umožňuje vytvoriť nový dokument." ma:contentTypeScope="" ma:versionID="8326ebf88074553dc11148e509bc90ed">
  <xsd:schema xmlns:xsd="http://www.w3.org/2001/XMLSchema" xmlns:xs="http://www.w3.org/2001/XMLSchema" xmlns:p="http://schemas.microsoft.com/office/2006/metadata/properties" xmlns:ns2="88cbec32-69bb-4591-b025-b62bdc1609e9" targetNamespace="http://schemas.microsoft.com/office/2006/metadata/properties" ma:root="true" ma:fieldsID="3516057aba64f827df443aea10c041a1" ns2:_="">
    <xsd:import namespace="88cbec32-69bb-4591-b025-b62bdc1609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bec32-69bb-4591-b025-b62bdc1609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CE8CA0-29A7-4CCD-A80D-255F5DBF6B2A}"/>
</file>

<file path=customXml/itemProps2.xml><?xml version="1.0" encoding="utf-8"?>
<ds:datastoreItem xmlns:ds="http://schemas.openxmlformats.org/officeDocument/2006/customXml" ds:itemID="{8471EFC9-62C2-4911-B1FA-471DC3EB93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CDDDA3-4030-4FA1-A80C-9F2CC5FADAAC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b2538184-c2a4-4801-8335-3e30d900dfc4"/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Berlín</Template>
  <TotalTime>19110</TotalTime>
  <Words>178</Words>
  <Application>Microsoft Office PowerPoint</Application>
  <PresentationFormat>Widescreen</PresentationFormat>
  <Paragraphs>39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Berlín</vt:lpstr>
      <vt:lpstr>Hierarchia pamätí v počítači</vt:lpstr>
      <vt:lpstr>Hierarchia pamätí v počítači</vt:lpstr>
      <vt:lpstr>Hierarchia pamätí v počítači</vt:lpstr>
      <vt:lpstr>Hierarchia pamätí v počítači</vt:lpstr>
      <vt:lpstr>Hierarchia pamätí v počítači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Bloková štruktúra počítača</dc:title>
  <dc:creator>NB-Ma</dc:creator>
  <cp:lastModifiedBy>Enermax</cp:lastModifiedBy>
  <cp:revision>373</cp:revision>
  <dcterms:created xsi:type="dcterms:W3CDTF">2017-02-09T19:13:27Z</dcterms:created>
  <dcterms:modified xsi:type="dcterms:W3CDTF">2025-03-04T15:47:03Z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0x010100956EDE4319A11C4FA7DB10143A1D2B09</vt:lpwstr>
  </property>
  <property fmtid="{D5CDD505-2E9C-101B-9397-08002B2CF9AE}" pid="3" name="MediaServiceImageTags">
    <vt:lpwstr/>
  </property>
</Properties>
</file>