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9" r:id="rId6"/>
    <p:sldId id="257" r:id="rId7"/>
    <p:sldId id="258" r:id="rId8"/>
    <p:sldId id="260" r:id="rId9"/>
    <p:sldId id="261" r:id="rId10"/>
    <p:sldId id="262" r:id="rId11"/>
    <p:sldId id="263" r:id="rId12"/>
    <p:sldId id="267" r:id="rId13"/>
    <p:sldId id="264" r:id="rId14"/>
    <p:sldId id="272" r:id="rId15"/>
    <p:sldId id="283" r:id="rId16"/>
    <p:sldId id="265" r:id="rId17"/>
    <p:sldId id="266" r:id="rId18"/>
    <p:sldId id="27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83E9C2-536E-6384-2033-FA3E56E8DBE3}" v="2" dt="2025-11-03T20:07:26.6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ximilián Mác" userId="S::maximilian.mac@student.adlerka.sk::ef3135b6-af32-4494-929e-1bfdb424d88d" providerId="AD" clId="Web-{EC83E9C2-536E-6384-2033-FA3E56E8DBE3}"/>
    <pc:docChg chg="modSld">
      <pc:chgData name="Maximilián Mác" userId="S::maximilian.mac@student.adlerka.sk::ef3135b6-af32-4494-929e-1bfdb424d88d" providerId="AD" clId="Web-{EC83E9C2-536E-6384-2033-FA3E56E8DBE3}" dt="2025-11-03T20:07:26.668" v="1" actId="14100"/>
      <pc:docMkLst>
        <pc:docMk/>
      </pc:docMkLst>
      <pc:sldChg chg="modSp">
        <pc:chgData name="Maximilián Mác" userId="S::maximilian.mac@student.adlerka.sk::ef3135b6-af32-4494-929e-1bfdb424d88d" providerId="AD" clId="Web-{EC83E9C2-536E-6384-2033-FA3E56E8DBE3}" dt="2025-11-03T20:07:26.668" v="1" actId="14100"/>
        <pc:sldMkLst>
          <pc:docMk/>
          <pc:sldMk cId="1423867026" sldId="266"/>
        </pc:sldMkLst>
        <pc:spChg chg="mod">
          <ac:chgData name="Maximilián Mác" userId="S::maximilian.mac@student.adlerka.sk::ef3135b6-af32-4494-929e-1bfdb424d88d" providerId="AD" clId="Web-{EC83E9C2-536E-6384-2033-FA3E56E8DBE3}" dt="2025-11-03T20:07:26.668" v="1" actId="14100"/>
          <ac:spMkLst>
            <pc:docMk/>
            <pc:sldMk cId="1423867026" sldId="266"/>
            <ac:spMk id="3" creationId="{00000000-0000-0000-0000-000000000000}"/>
          </ac:spMkLst>
        </pc:spChg>
      </pc:sldChg>
    </pc:docChg>
  </pc:docChgLst>
  <pc:docChgLst>
    <pc:chgData name="Tomáš Měšťan" userId="S::tomas.mestan@student.adlerka.sk::5211072e-4be1-4424-b2c7-36f3e6e8281e" providerId="AD" clId="Web-{56ADACB7-89A8-D37A-065A-609A0F68D42B}"/>
    <pc:docChg chg="modSld">
      <pc:chgData name="Tomáš Měšťan" userId="S::tomas.mestan@student.adlerka.sk::5211072e-4be1-4424-b2c7-36f3e6e8281e" providerId="AD" clId="Web-{56ADACB7-89A8-D37A-065A-609A0F68D42B}" dt="2025-10-27T15:45:17.927" v="0" actId="1076"/>
      <pc:docMkLst>
        <pc:docMk/>
      </pc:docMkLst>
      <pc:sldChg chg="modSp">
        <pc:chgData name="Tomáš Měšťan" userId="S::tomas.mestan@student.adlerka.sk::5211072e-4be1-4424-b2c7-36f3e6e8281e" providerId="AD" clId="Web-{56ADACB7-89A8-D37A-065A-609A0F68D42B}" dt="2025-10-27T15:45:17.927" v="0" actId="1076"/>
        <pc:sldMkLst>
          <pc:docMk/>
          <pc:sldMk cId="1186013550" sldId="272"/>
        </pc:sldMkLst>
        <pc:picChg chg="mod">
          <ac:chgData name="Tomáš Měšťan" userId="S::tomas.mestan@student.adlerka.sk::5211072e-4be1-4424-b2c7-36f3e6e8281e" providerId="AD" clId="Web-{56ADACB7-89A8-D37A-065A-609A0F68D42B}" dt="2025-10-27T15:45:17.927" v="0" actId="1076"/>
          <ac:picMkLst>
            <pc:docMk/>
            <pc:sldMk cId="1186013550" sldId="272"/>
            <ac:picMk id="5" creationId="{00000000-0000-0000-0000-000000000000}"/>
          </ac:picMkLst>
        </pc:picChg>
      </pc:sldChg>
    </pc:docChg>
  </pc:docChgLst>
  <pc:docChgLst>
    <pc:chgData name="Mgr. Ing. Martin Butkovsky" userId="S::martin.butkovsky@adlerka.sk::7089a834-dca0-4144-988c-863b6f01a9c4" providerId="AD" clId="Web-{186884DA-E8D8-C71A-1678-24AEE737E9AA}"/>
    <pc:docChg chg="modSld">
      <pc:chgData name="Mgr. Ing. Martin Butkovsky" userId="S::martin.butkovsky@adlerka.sk::7089a834-dca0-4144-988c-863b6f01a9c4" providerId="AD" clId="Web-{186884DA-E8D8-C71A-1678-24AEE737E9AA}" dt="2025-10-15T11:05:21.812" v="7" actId="14100"/>
      <pc:docMkLst>
        <pc:docMk/>
      </pc:docMkLst>
      <pc:sldChg chg="modSp">
        <pc:chgData name="Mgr. Ing. Martin Butkovsky" userId="S::martin.butkovsky@adlerka.sk::7089a834-dca0-4144-988c-863b6f01a9c4" providerId="AD" clId="Web-{186884DA-E8D8-C71A-1678-24AEE737E9AA}" dt="2025-10-15T11:05:21.812" v="7" actId="14100"/>
        <pc:sldMkLst>
          <pc:docMk/>
          <pc:sldMk cId="2338045585" sldId="263"/>
        </pc:sldMkLst>
        <pc:spChg chg="mod">
          <ac:chgData name="Mgr. Ing. Martin Butkovsky" userId="S::martin.butkovsky@adlerka.sk::7089a834-dca0-4144-988c-863b6f01a9c4" providerId="AD" clId="Web-{186884DA-E8D8-C71A-1678-24AEE737E9AA}" dt="2025-10-15T11:05:21.812" v="7" actId="14100"/>
          <ac:spMkLst>
            <pc:docMk/>
            <pc:sldMk cId="2338045585" sldId="263"/>
            <ac:spMk id="2" creationId="{00000000-0000-0000-0000-000000000000}"/>
          </ac:spMkLst>
        </pc:spChg>
      </pc:sldChg>
      <pc:sldChg chg="modSp">
        <pc:chgData name="Mgr. Ing. Martin Butkovsky" userId="S::martin.butkovsky@adlerka.sk::7089a834-dca0-4144-988c-863b6f01a9c4" providerId="AD" clId="Web-{186884DA-E8D8-C71A-1678-24AEE737E9AA}" dt="2025-10-15T11:05:08.187" v="1" actId="20577"/>
        <pc:sldMkLst>
          <pc:docMk/>
          <pc:sldMk cId="406931091" sldId="264"/>
        </pc:sldMkLst>
        <pc:spChg chg="mod">
          <ac:chgData name="Mgr. Ing. Martin Butkovsky" userId="S::martin.butkovsky@adlerka.sk::7089a834-dca0-4144-988c-863b6f01a9c4" providerId="AD" clId="Web-{186884DA-E8D8-C71A-1678-24AEE737E9AA}" dt="2025-10-15T11:05:08.187" v="1" actId="20577"/>
          <ac:spMkLst>
            <pc:docMk/>
            <pc:sldMk cId="406931091" sldId="264"/>
            <ac:spMk id="2" creationId="{00000000-0000-0000-0000-000000000000}"/>
          </ac:spMkLst>
        </pc:spChg>
      </pc:sldChg>
    </pc:docChg>
  </pc:docChgLst>
  <pc:docChgLst>
    <pc:chgData name="Mgr. Ing. Martin Butkovsky" userId="S::martin.butkovsky@adlerka.sk::7089a834-dca0-4144-988c-863b6f01a9c4" providerId="AD" clId="Web-{3C0628C6-C8CE-7F1A-E2BD-B4BD9BAFC215}"/>
    <pc:docChg chg="modSld">
      <pc:chgData name="Mgr. Ing. Martin Butkovsky" userId="S::martin.butkovsky@adlerka.sk::7089a834-dca0-4144-988c-863b6f01a9c4" providerId="AD" clId="Web-{3C0628C6-C8CE-7F1A-E2BD-B4BD9BAFC215}" dt="2025-10-21T10:07:15.169" v="4" actId="20577"/>
      <pc:docMkLst>
        <pc:docMk/>
      </pc:docMkLst>
      <pc:sldChg chg="modSp">
        <pc:chgData name="Mgr. Ing. Martin Butkovsky" userId="S::martin.butkovsky@adlerka.sk::7089a834-dca0-4144-988c-863b6f01a9c4" providerId="AD" clId="Web-{3C0628C6-C8CE-7F1A-E2BD-B4BD9BAFC215}" dt="2025-10-21T10:07:15.169" v="4" actId="20577"/>
        <pc:sldMkLst>
          <pc:docMk/>
          <pc:sldMk cId="1148984440" sldId="267"/>
        </pc:sldMkLst>
        <pc:spChg chg="mod">
          <ac:chgData name="Mgr. Ing. Martin Butkovsky" userId="S::martin.butkovsky@adlerka.sk::7089a834-dca0-4144-988c-863b6f01a9c4" providerId="AD" clId="Web-{3C0628C6-C8CE-7F1A-E2BD-B4BD9BAFC215}" dt="2025-10-21T10:07:15.169" v="4" actId="20577"/>
          <ac:spMkLst>
            <pc:docMk/>
            <pc:sldMk cId="1148984440" sldId="267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VEnxipCIJ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/>
              <a:t>Sériový prenos údajov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/>
              <a:t>Mgr. Ing. Martin </a:t>
            </a:r>
            <a:r>
              <a:rPr lang="sk-SK" err="1"/>
              <a:t>Butkovský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467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1.1 </a:t>
            </a:r>
            <a:r>
              <a:rPr lang="en-US" err="1"/>
              <a:t>Štandardizované</a:t>
            </a:r>
            <a:r>
              <a:rPr lang="en-US"/>
              <a:t> </a:t>
            </a:r>
            <a:r>
              <a:rPr lang="en-US" err="1"/>
              <a:t>napä</a:t>
            </a:r>
            <a:r>
              <a:rPr lang="sk-SK"/>
              <a:t>ť</a:t>
            </a:r>
            <a:r>
              <a:rPr lang="en-US" err="1"/>
              <a:t>ové</a:t>
            </a:r>
            <a:r>
              <a:rPr lang="en-US"/>
              <a:t> </a:t>
            </a:r>
            <a:r>
              <a:rPr lang="en-US" err="1"/>
              <a:t>rozhranie</a:t>
            </a:r>
            <a:r>
              <a:rPr lang="en-US"/>
              <a:t> </a:t>
            </a:r>
            <a:r>
              <a:rPr lang="sk-SK"/>
              <a:t>                        </a:t>
            </a:r>
            <a:r>
              <a:rPr lang="en-US"/>
              <a:t>RS-232C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10508610" cy="4221869"/>
          </a:xfrm>
        </p:spPr>
        <p:txBody>
          <a:bodyPr>
            <a:normAutofit/>
          </a:bodyPr>
          <a:lstStyle/>
          <a:p>
            <a:r>
              <a:rPr lang="sk-SK"/>
              <a:t>n</a:t>
            </a:r>
            <a:r>
              <a:rPr lang="en-US" err="1"/>
              <a:t>orma</a:t>
            </a:r>
            <a:r>
              <a:rPr lang="en-US"/>
              <a:t> </a:t>
            </a:r>
            <a:r>
              <a:rPr lang="en-US" err="1"/>
              <a:t>definuje</a:t>
            </a:r>
            <a:r>
              <a:rPr lang="en-US"/>
              <a:t> 2 </a:t>
            </a:r>
            <a:r>
              <a:rPr lang="en-US" err="1"/>
              <a:t>typy</a:t>
            </a:r>
            <a:r>
              <a:rPr lang="en-US"/>
              <a:t> </a:t>
            </a:r>
            <a:r>
              <a:rPr lang="en-US" err="1"/>
              <a:t>rozhraní</a:t>
            </a:r>
            <a:r>
              <a:rPr lang="en-US"/>
              <a:t>, </a:t>
            </a:r>
            <a:r>
              <a:rPr lang="en-US" err="1"/>
              <a:t>ktoré</a:t>
            </a:r>
            <a:r>
              <a:rPr lang="en-US"/>
              <a:t> </a:t>
            </a:r>
            <a:r>
              <a:rPr lang="en-US" err="1"/>
              <a:t>sú</a:t>
            </a:r>
            <a:r>
              <a:rPr lang="en-US"/>
              <a:t> </a:t>
            </a:r>
            <a:r>
              <a:rPr lang="en-US" err="1"/>
              <a:t>vo</a:t>
            </a:r>
            <a:r>
              <a:rPr lang="sk-SK"/>
              <a:t>č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sebe</a:t>
            </a:r>
            <a:r>
              <a:rPr lang="en-US"/>
              <a:t> </a:t>
            </a:r>
            <a:r>
              <a:rPr lang="en-US" err="1"/>
              <a:t>inverzné</a:t>
            </a:r>
            <a:r>
              <a:rPr lang="en-US"/>
              <a:t> </a:t>
            </a:r>
            <a:r>
              <a:rPr lang="sk-SK"/>
              <a:t>                         </a:t>
            </a:r>
            <a:r>
              <a:rPr lang="en-US"/>
              <a:t>(</a:t>
            </a:r>
            <a:r>
              <a:rPr lang="en-US" err="1"/>
              <a:t>signály</a:t>
            </a:r>
            <a:r>
              <a:rPr lang="en-US"/>
              <a:t> </a:t>
            </a:r>
            <a:r>
              <a:rPr lang="en-US" err="1"/>
              <a:t>majú</a:t>
            </a:r>
            <a:r>
              <a:rPr lang="en-US"/>
              <a:t> </a:t>
            </a:r>
            <a:r>
              <a:rPr lang="en-US" err="1"/>
              <a:t>opa</a:t>
            </a:r>
            <a:r>
              <a:rPr lang="sk-SK"/>
              <a:t>č</a:t>
            </a:r>
            <a:r>
              <a:rPr lang="en-US" err="1"/>
              <a:t>ný</a:t>
            </a:r>
            <a:r>
              <a:rPr lang="en-US"/>
              <a:t> </a:t>
            </a:r>
            <a:r>
              <a:rPr lang="en-US" err="1"/>
              <a:t>smer</a:t>
            </a:r>
            <a:r>
              <a:rPr lang="en-US"/>
              <a:t> </a:t>
            </a:r>
            <a:r>
              <a:rPr lang="en-US" err="1"/>
              <a:t>toku</a:t>
            </a:r>
            <a:r>
              <a:rPr lang="sk-SK"/>
              <a:t> </a:t>
            </a:r>
            <a:r>
              <a:rPr lang="en-US" err="1"/>
              <a:t>informácie</a:t>
            </a:r>
            <a:r>
              <a:rPr lang="en-US"/>
              <a:t>):</a:t>
            </a:r>
            <a:endParaRPr lang="sk-SK"/>
          </a:p>
          <a:p>
            <a:pPr lvl="1"/>
            <a:r>
              <a:rPr lang="en-US">
                <a:solidFill>
                  <a:srgbClr val="002060"/>
                </a:solidFill>
              </a:rPr>
              <a:t>DTE - Data Terminal Equipment </a:t>
            </a:r>
            <a:r>
              <a:rPr lang="en-US"/>
              <a:t>(</a:t>
            </a:r>
            <a:r>
              <a:rPr lang="en-US" err="1">
                <a:solidFill>
                  <a:srgbClr val="FFFF00"/>
                </a:solidFill>
              </a:rPr>
              <a:t>koncové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err="1">
                <a:solidFill>
                  <a:srgbClr val="FFFF00"/>
                </a:solidFill>
              </a:rPr>
              <a:t>zariadenie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err="1">
                <a:solidFill>
                  <a:srgbClr val="FFFF00"/>
                </a:solidFill>
              </a:rPr>
              <a:t>prenosu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err="1">
                <a:solidFill>
                  <a:srgbClr val="FFFF00"/>
                </a:solidFill>
              </a:rPr>
              <a:t>dát</a:t>
            </a:r>
            <a:r>
              <a:rPr lang="sk-SK">
                <a:solidFill>
                  <a:srgbClr val="FFFF00"/>
                </a:solidFill>
              </a:rPr>
              <a:t> </a:t>
            </a:r>
            <a:r>
              <a:rPr lang="sk-SK"/>
              <a:t>- počítač</a:t>
            </a:r>
            <a:r>
              <a:rPr lang="en-US"/>
              <a:t>)</a:t>
            </a:r>
            <a:endParaRPr lang="en-US">
              <a:solidFill>
                <a:srgbClr val="002060"/>
              </a:solidFill>
            </a:endParaRPr>
          </a:p>
          <a:p>
            <a:pPr lvl="1"/>
            <a:r>
              <a:rPr lang="en-US">
                <a:solidFill>
                  <a:srgbClr val="002060"/>
                </a:solidFill>
              </a:rPr>
              <a:t>DCE - Data Control Equipment </a:t>
            </a:r>
            <a:r>
              <a:rPr lang="en-US"/>
              <a:t>(</a:t>
            </a:r>
            <a:r>
              <a:rPr lang="en-US" err="1">
                <a:solidFill>
                  <a:srgbClr val="FFFF00"/>
                </a:solidFill>
              </a:rPr>
              <a:t>zariadenie</a:t>
            </a:r>
            <a:r>
              <a:rPr lang="en-US">
                <a:solidFill>
                  <a:srgbClr val="FFFF00"/>
                </a:solidFill>
              </a:rPr>
              <a:t> pre </a:t>
            </a:r>
            <a:r>
              <a:rPr lang="en-US" err="1">
                <a:solidFill>
                  <a:srgbClr val="FFFF00"/>
                </a:solidFill>
              </a:rPr>
              <a:t>riadenie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err="1">
                <a:solidFill>
                  <a:srgbClr val="FFFF00"/>
                </a:solidFill>
              </a:rPr>
              <a:t>prenosu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err="1">
                <a:solidFill>
                  <a:srgbClr val="FFFF00"/>
                </a:solidFill>
              </a:rPr>
              <a:t>dát</a:t>
            </a:r>
            <a:r>
              <a:rPr lang="sk-SK">
                <a:solidFill>
                  <a:srgbClr val="FFFF00"/>
                </a:solidFill>
              </a:rPr>
              <a:t> </a:t>
            </a:r>
            <a:r>
              <a:rPr lang="sk-SK"/>
              <a:t>- modem</a:t>
            </a:r>
            <a:r>
              <a:rPr lang="en-US"/>
              <a:t>)</a:t>
            </a:r>
            <a:endParaRPr lang="sk-SK"/>
          </a:p>
          <a:p>
            <a:r>
              <a:rPr lang="pl-PL"/>
              <a:t>jednotka datovej informácie = 1 bit</a:t>
            </a:r>
          </a:p>
          <a:p>
            <a:r>
              <a:rPr lang="sk-SK"/>
              <a:t>d</a:t>
            </a:r>
            <a:r>
              <a:rPr lang="en-US" err="1"/>
              <a:t>efinovanie</a:t>
            </a:r>
            <a:r>
              <a:rPr lang="en-US"/>
              <a:t> </a:t>
            </a:r>
            <a:r>
              <a:rPr lang="en-US" err="1"/>
              <a:t>stavov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datových</a:t>
            </a:r>
            <a:r>
              <a:rPr lang="en-US"/>
              <a:t> a </a:t>
            </a:r>
            <a:r>
              <a:rPr lang="en-US" err="1"/>
              <a:t>riadiacich</a:t>
            </a:r>
            <a:r>
              <a:rPr lang="en-US"/>
              <a:t> </a:t>
            </a:r>
            <a:r>
              <a:rPr lang="en-US" err="1"/>
              <a:t>vodi</a:t>
            </a:r>
            <a:r>
              <a:rPr lang="sk-SK"/>
              <a:t>č</a:t>
            </a:r>
            <a:r>
              <a:rPr lang="en-US" err="1"/>
              <a:t>och</a:t>
            </a:r>
            <a:r>
              <a:rPr lang="en-US"/>
              <a:t>:</a:t>
            </a:r>
            <a:endParaRPr lang="sk-SK"/>
          </a:p>
          <a:p>
            <a:pPr lvl="1"/>
            <a:r>
              <a:rPr lang="pt-BR"/>
              <a:t>log.informácia </a:t>
            </a:r>
            <a:r>
              <a:rPr lang="sk-SK"/>
              <a:t>		</a:t>
            </a:r>
            <a:r>
              <a:rPr lang="pt-BR"/>
              <a:t>stav </a:t>
            </a:r>
            <a:r>
              <a:rPr lang="sk-SK"/>
              <a:t>		</a:t>
            </a:r>
            <a:r>
              <a:rPr lang="pt-BR"/>
              <a:t>n o r m a</a:t>
            </a:r>
            <a:endParaRPr lang="sk-SK"/>
          </a:p>
          <a:p>
            <a:pPr marL="457200" lvl="1" indent="0">
              <a:buNone/>
            </a:pPr>
            <a:r>
              <a:rPr lang="sk-SK"/>
              <a:t>						</a:t>
            </a:r>
            <a:r>
              <a:rPr lang="en-US"/>
              <a:t>RS-232C,  </a:t>
            </a:r>
            <a:r>
              <a:rPr lang="sk-SK"/>
              <a:t>	</a:t>
            </a:r>
            <a:r>
              <a:rPr lang="en-US"/>
              <a:t>RS-232B</a:t>
            </a:r>
            <a:endParaRPr lang="sk-SK"/>
          </a:p>
          <a:p>
            <a:pPr marL="457200" lvl="1" indent="0">
              <a:buNone/>
            </a:pPr>
            <a:r>
              <a:rPr lang="sk-SK"/>
              <a:t>	</a:t>
            </a:r>
            <a:r>
              <a:rPr lang="fi-FI"/>
              <a:t>log."0" </a:t>
            </a:r>
            <a:r>
              <a:rPr lang="sk-SK"/>
              <a:t>			</a:t>
            </a:r>
            <a:r>
              <a:rPr lang="fi-FI"/>
              <a:t>ON </a:t>
            </a:r>
            <a:r>
              <a:rPr lang="sk-SK"/>
              <a:t>		</a:t>
            </a:r>
            <a:r>
              <a:rPr lang="fi-FI"/>
              <a:t>+3 </a:t>
            </a:r>
            <a:r>
              <a:rPr lang="sk-SK"/>
              <a:t>až</a:t>
            </a:r>
            <a:r>
              <a:rPr lang="fi-FI"/>
              <a:t> +15 V </a:t>
            </a:r>
            <a:r>
              <a:rPr lang="sk-SK"/>
              <a:t>	</a:t>
            </a:r>
            <a:r>
              <a:rPr lang="fi-FI"/>
              <a:t>+5 </a:t>
            </a:r>
            <a:r>
              <a:rPr lang="sk-SK"/>
              <a:t>až</a:t>
            </a:r>
            <a:r>
              <a:rPr lang="fi-FI"/>
              <a:t> +25 V</a:t>
            </a:r>
            <a:endParaRPr lang="sk-SK"/>
          </a:p>
          <a:p>
            <a:pPr marL="457200" lvl="1" indent="0">
              <a:buNone/>
            </a:pPr>
            <a:r>
              <a:rPr lang="sk-SK"/>
              <a:t>	</a:t>
            </a:r>
            <a:r>
              <a:rPr lang="en-US"/>
              <a:t>log."1" </a:t>
            </a:r>
            <a:r>
              <a:rPr lang="sk-SK"/>
              <a:t>			</a:t>
            </a:r>
            <a:r>
              <a:rPr lang="en-US"/>
              <a:t>OFF </a:t>
            </a:r>
            <a:r>
              <a:rPr lang="sk-SK"/>
              <a:t>		</a:t>
            </a:r>
            <a:r>
              <a:rPr lang="en-US"/>
              <a:t>-3 </a:t>
            </a:r>
            <a:r>
              <a:rPr lang="sk-SK"/>
              <a:t>až</a:t>
            </a:r>
            <a:r>
              <a:rPr lang="en-US"/>
              <a:t> -15 V </a:t>
            </a:r>
            <a:r>
              <a:rPr lang="sk-SK"/>
              <a:t>	</a:t>
            </a:r>
            <a:r>
              <a:rPr lang="en-US"/>
              <a:t>-5 </a:t>
            </a:r>
            <a:r>
              <a:rPr lang="sk-SK"/>
              <a:t>až</a:t>
            </a:r>
            <a:r>
              <a:rPr lang="en-US"/>
              <a:t> -25 V</a:t>
            </a:r>
          </a:p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931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1.1 </a:t>
            </a:r>
            <a:r>
              <a:rPr lang="en-US" err="1"/>
              <a:t>Štandardizované</a:t>
            </a:r>
            <a:r>
              <a:rPr lang="en-US"/>
              <a:t> </a:t>
            </a:r>
            <a:r>
              <a:rPr lang="en-US" err="1"/>
              <a:t>napä</a:t>
            </a:r>
            <a:r>
              <a:rPr lang="sk-SK"/>
              <a:t>ť</a:t>
            </a:r>
            <a:r>
              <a:rPr lang="en-US" err="1"/>
              <a:t>ové</a:t>
            </a:r>
            <a:r>
              <a:rPr lang="en-US"/>
              <a:t> </a:t>
            </a:r>
            <a:r>
              <a:rPr lang="en-US" err="1"/>
              <a:t>rozhranie</a:t>
            </a:r>
            <a:r>
              <a:rPr lang="en-US"/>
              <a:t> </a:t>
            </a:r>
            <a:r>
              <a:rPr lang="sk-SK"/>
              <a:t>                  </a:t>
            </a:r>
            <a:br>
              <a:rPr lang="sk-SK"/>
            </a:br>
            <a:r>
              <a:rPr lang="sk-SK"/>
              <a:t>      </a:t>
            </a:r>
            <a:r>
              <a:rPr lang="en-US"/>
              <a:t>RS-232C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p</a:t>
            </a:r>
            <a:r>
              <a:rPr lang="en-US" err="1">
                <a:solidFill>
                  <a:srgbClr val="002060"/>
                </a:solidFill>
              </a:rPr>
              <a:t>oužívajú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 err="1">
                <a:solidFill>
                  <a:srgbClr val="002060"/>
                </a:solidFill>
              </a:rPr>
              <a:t>sa</a:t>
            </a:r>
            <a:r>
              <a:rPr lang="en-US">
                <a:solidFill>
                  <a:srgbClr val="002060"/>
                </a:solidFill>
              </a:rPr>
              <a:t> 2 </a:t>
            </a:r>
            <a:r>
              <a:rPr lang="en-US" err="1">
                <a:solidFill>
                  <a:srgbClr val="002060"/>
                </a:solidFill>
              </a:rPr>
              <a:t>typy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 err="1">
                <a:solidFill>
                  <a:srgbClr val="002060"/>
                </a:solidFill>
              </a:rPr>
              <a:t>konektorov</a:t>
            </a:r>
            <a:endParaRPr lang="en-US"/>
          </a:p>
          <a:p>
            <a:pPr lvl="1"/>
            <a:r>
              <a:rPr lang="en-US">
                <a:solidFill>
                  <a:srgbClr val="FFFF00"/>
                </a:solidFill>
              </a:rPr>
              <a:t>25-vývodov</a:t>
            </a:r>
            <a:r>
              <a:rPr lang="en-US"/>
              <a:t> </a:t>
            </a:r>
            <a:endParaRPr lang="sk-SK"/>
          </a:p>
          <a:p>
            <a:pPr lvl="2"/>
            <a:r>
              <a:rPr lang="en-US" err="1"/>
              <a:t>štandardný</a:t>
            </a:r>
            <a:r>
              <a:rPr lang="en-US"/>
              <a:t> </a:t>
            </a:r>
            <a:r>
              <a:rPr lang="en-US" err="1"/>
              <a:t>konektor</a:t>
            </a:r>
            <a:r>
              <a:rPr lang="en-US"/>
              <a:t> pre </a:t>
            </a:r>
            <a:r>
              <a:rPr lang="en-US" err="1"/>
              <a:t>pripojenie</a:t>
            </a:r>
            <a:r>
              <a:rPr lang="en-US"/>
              <a:t> </a:t>
            </a:r>
            <a:r>
              <a:rPr lang="en-US" err="1"/>
              <a:t>modemov</a:t>
            </a:r>
            <a:r>
              <a:rPr lang="en-US"/>
              <a:t>, </a:t>
            </a:r>
            <a:r>
              <a:rPr lang="en-US" err="1"/>
              <a:t>poskytuje</a:t>
            </a:r>
            <a:r>
              <a:rPr lang="en-US"/>
              <a:t> </a:t>
            </a:r>
            <a:r>
              <a:rPr lang="en-US" err="1"/>
              <a:t>všetky</a:t>
            </a:r>
            <a:r>
              <a:rPr lang="sk-SK"/>
              <a:t> </a:t>
            </a:r>
            <a:r>
              <a:rPr lang="en-US" err="1"/>
              <a:t>potrebné</a:t>
            </a:r>
            <a:r>
              <a:rPr lang="en-US"/>
              <a:t> </a:t>
            </a:r>
            <a:r>
              <a:rPr lang="en-US" err="1"/>
              <a:t>signály</a:t>
            </a:r>
            <a:endParaRPr lang="en-US"/>
          </a:p>
          <a:p>
            <a:pPr lvl="3"/>
            <a:r>
              <a:rPr lang="en-US"/>
              <a:t>DTE m</a:t>
            </a:r>
            <a:r>
              <a:rPr lang="sk-SK"/>
              <a:t>á </a:t>
            </a:r>
            <a:r>
              <a:rPr lang="sk-SK" err="1"/>
              <a:t>piny</a:t>
            </a:r>
            <a:r>
              <a:rPr lang="sk-SK"/>
              <a:t> – samec, DCE má dierky - samica</a:t>
            </a:r>
          </a:p>
          <a:p>
            <a:pPr lvl="1"/>
            <a:r>
              <a:rPr lang="en-US">
                <a:solidFill>
                  <a:srgbClr val="FFFF00"/>
                </a:solidFill>
              </a:rPr>
              <a:t>9-vývodov </a:t>
            </a:r>
            <a:endParaRPr lang="sk-SK">
              <a:solidFill>
                <a:srgbClr val="FFFF00"/>
              </a:solidFill>
            </a:endParaRPr>
          </a:p>
          <a:p>
            <a:pPr lvl="2"/>
            <a:r>
              <a:rPr lang="en-US" err="1"/>
              <a:t>konektor</a:t>
            </a:r>
            <a:r>
              <a:rPr lang="en-US"/>
              <a:t> s </a:t>
            </a:r>
            <a:r>
              <a:rPr lang="en-US" err="1"/>
              <a:t>obmedzeným</a:t>
            </a:r>
            <a:r>
              <a:rPr lang="en-US"/>
              <a:t> </a:t>
            </a:r>
            <a:r>
              <a:rPr lang="en-US" err="1"/>
              <a:t>potom</a:t>
            </a:r>
            <a:r>
              <a:rPr lang="en-US"/>
              <a:t> </a:t>
            </a:r>
            <a:r>
              <a:rPr lang="en-US" err="1"/>
              <a:t>riadiacich</a:t>
            </a:r>
            <a:r>
              <a:rPr lang="en-US"/>
              <a:t> </a:t>
            </a:r>
            <a:r>
              <a:rPr lang="en-US" err="1"/>
              <a:t>signálov</a:t>
            </a:r>
            <a:r>
              <a:rPr lang="en-US"/>
              <a:t>, </a:t>
            </a:r>
            <a:r>
              <a:rPr lang="en-US" err="1"/>
              <a:t>používaný</a:t>
            </a:r>
            <a:r>
              <a:rPr lang="en-US"/>
              <a:t> </a:t>
            </a:r>
            <a:r>
              <a:rPr lang="en-US" err="1"/>
              <a:t>vnovších</a:t>
            </a:r>
            <a:r>
              <a:rPr lang="en-US"/>
              <a:t> </a:t>
            </a:r>
            <a:r>
              <a:rPr lang="en-US" err="1"/>
              <a:t>zariadeniach</a:t>
            </a:r>
            <a:endParaRPr lang="sk-SK"/>
          </a:p>
          <a:p>
            <a:pPr marL="914400" lvl="2" indent="0">
              <a:buNone/>
            </a:pPr>
            <a:endParaRPr lang="pl-PL"/>
          </a:p>
          <a:p>
            <a:pPr marL="0" indent="0">
              <a:buNone/>
            </a:pPr>
            <a:r>
              <a:rPr lang="sk-SK"/>
              <a:t>                           </a:t>
            </a:r>
          </a:p>
          <a:p>
            <a:pPr marL="0" indent="0">
              <a:buNone/>
            </a:pPr>
            <a:r>
              <a:rPr lang="sk-SK"/>
              <a:t>                       </a:t>
            </a:r>
            <a:r>
              <a:rPr lang="sk-SK" sz="1800"/>
              <a:t>RS-232  9 pinový kábel                                RS-232  25 pinový kábel               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628" y="5087390"/>
            <a:ext cx="2345259" cy="1469224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03" y="4920721"/>
            <a:ext cx="1645919" cy="1645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013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1.1 </a:t>
            </a:r>
            <a:r>
              <a:rPr lang="en-US" err="1"/>
              <a:t>Štandardizované</a:t>
            </a:r>
            <a:r>
              <a:rPr lang="en-US"/>
              <a:t> </a:t>
            </a:r>
            <a:r>
              <a:rPr lang="en-US" err="1"/>
              <a:t>napä</a:t>
            </a:r>
            <a:r>
              <a:rPr lang="sk-SK"/>
              <a:t>ť</a:t>
            </a:r>
            <a:r>
              <a:rPr lang="en-US" err="1"/>
              <a:t>ové</a:t>
            </a:r>
            <a:r>
              <a:rPr lang="en-US"/>
              <a:t> </a:t>
            </a:r>
            <a:r>
              <a:rPr lang="en-US" err="1"/>
              <a:t>rozhranie</a:t>
            </a:r>
            <a:r>
              <a:rPr lang="en-US"/>
              <a:t> </a:t>
            </a:r>
            <a:r>
              <a:rPr lang="sk-SK"/>
              <a:t>                  </a:t>
            </a:r>
            <a:br>
              <a:rPr lang="sk-SK"/>
            </a:br>
            <a:r>
              <a:rPr lang="sk-SK"/>
              <a:t>      </a:t>
            </a:r>
            <a:r>
              <a:rPr lang="en-US"/>
              <a:t>RS-232C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endParaRPr lang="sk-SK">
              <a:solidFill>
                <a:srgbClr val="002060"/>
              </a:solidFill>
              <a:hlinkClick r:id="rId2"/>
            </a:endParaRPr>
          </a:p>
          <a:p>
            <a:endParaRPr lang="sk-SK">
              <a:solidFill>
                <a:srgbClr val="002060"/>
              </a:solidFill>
              <a:hlinkClick r:id="rId2"/>
            </a:endParaRPr>
          </a:p>
          <a:p>
            <a:pPr marL="0" indent="0">
              <a:buNone/>
            </a:pPr>
            <a:endParaRPr lang="sk-SK">
              <a:solidFill>
                <a:srgbClr val="002060"/>
              </a:solidFill>
              <a:hlinkClick r:id="rId2"/>
            </a:endParaRPr>
          </a:p>
          <a:p>
            <a:r>
              <a:rPr lang="sk-SK">
                <a:solidFill>
                  <a:srgbClr val="002060"/>
                </a:solidFill>
                <a:hlinkClick r:id="rId2"/>
              </a:rPr>
              <a:t>https://www.youtube.com/watch?v=XVEnxipCIJ0</a:t>
            </a:r>
            <a:endParaRPr lang="sk-SK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783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1.1 </a:t>
            </a:r>
            <a:r>
              <a:rPr lang="en-US" err="1"/>
              <a:t>Štandardizované</a:t>
            </a:r>
            <a:r>
              <a:rPr lang="en-US"/>
              <a:t> </a:t>
            </a:r>
            <a:r>
              <a:rPr lang="en-US" err="1"/>
              <a:t>napä</a:t>
            </a:r>
            <a:r>
              <a:rPr lang="sk-SK"/>
              <a:t>ť</a:t>
            </a:r>
            <a:r>
              <a:rPr lang="en-US" err="1"/>
              <a:t>ové</a:t>
            </a:r>
            <a:r>
              <a:rPr lang="en-US"/>
              <a:t> </a:t>
            </a:r>
            <a:r>
              <a:rPr lang="en-US" err="1"/>
              <a:t>rozhranie</a:t>
            </a:r>
            <a:r>
              <a:rPr lang="en-US"/>
              <a:t> </a:t>
            </a:r>
            <a:r>
              <a:rPr lang="sk-SK"/>
              <a:t>                  </a:t>
            </a:r>
            <a:br>
              <a:rPr lang="sk-SK"/>
            </a:br>
            <a:r>
              <a:rPr lang="sk-SK"/>
              <a:t>      </a:t>
            </a:r>
            <a:r>
              <a:rPr lang="en-US"/>
              <a:t>RS-232C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918406" cy="4080552"/>
          </a:xfrm>
        </p:spPr>
        <p:txBody>
          <a:bodyPr>
            <a:normAutofit fontScale="92500" lnSpcReduction="10000"/>
          </a:bodyPr>
          <a:lstStyle/>
          <a:p>
            <a:r>
              <a:rPr lang="sk-SK">
                <a:solidFill>
                  <a:srgbClr val="FFFF00"/>
                </a:solidFill>
              </a:rPr>
              <a:t>Signály</a:t>
            </a:r>
          </a:p>
          <a:p>
            <a:pPr lvl="1"/>
            <a:r>
              <a:rPr lang="sk-SK" err="1">
                <a:solidFill>
                  <a:srgbClr val="002060"/>
                </a:solidFill>
              </a:rPr>
              <a:t>TxD</a:t>
            </a:r>
            <a:r>
              <a:rPr lang="sk-SK">
                <a:solidFill>
                  <a:srgbClr val="002060"/>
                </a:solidFill>
              </a:rPr>
              <a:t> - </a:t>
            </a:r>
            <a:r>
              <a:rPr lang="sk-SK" err="1">
                <a:solidFill>
                  <a:srgbClr val="002060"/>
                </a:solidFill>
              </a:rPr>
              <a:t>Transmit</a:t>
            </a:r>
            <a:r>
              <a:rPr lang="sk-SK">
                <a:solidFill>
                  <a:srgbClr val="002060"/>
                </a:solidFill>
              </a:rPr>
              <a:t> </a:t>
            </a:r>
            <a:r>
              <a:rPr lang="sk-SK" err="1">
                <a:solidFill>
                  <a:srgbClr val="002060"/>
                </a:solidFill>
              </a:rPr>
              <a:t>Data</a:t>
            </a:r>
            <a:endParaRPr lang="sk-SK">
              <a:solidFill>
                <a:srgbClr val="002060"/>
              </a:solidFill>
            </a:endParaRPr>
          </a:p>
          <a:p>
            <a:pPr lvl="2"/>
            <a:r>
              <a:rPr lang="sk-SK"/>
              <a:t>dáta smerujúce z DTE - počítača do DCE - modemu</a:t>
            </a:r>
          </a:p>
          <a:p>
            <a:pPr lvl="1"/>
            <a:r>
              <a:rPr lang="sk-SK" err="1">
                <a:solidFill>
                  <a:srgbClr val="002060"/>
                </a:solidFill>
              </a:rPr>
              <a:t>RxD</a:t>
            </a:r>
            <a:r>
              <a:rPr lang="sk-SK">
                <a:solidFill>
                  <a:srgbClr val="002060"/>
                </a:solidFill>
              </a:rPr>
              <a:t> – </a:t>
            </a:r>
            <a:r>
              <a:rPr lang="sk-SK" err="1">
                <a:solidFill>
                  <a:srgbClr val="002060"/>
                </a:solidFill>
              </a:rPr>
              <a:t>Receive</a:t>
            </a:r>
            <a:r>
              <a:rPr lang="sk-SK">
                <a:solidFill>
                  <a:srgbClr val="002060"/>
                </a:solidFill>
              </a:rPr>
              <a:t> </a:t>
            </a:r>
            <a:r>
              <a:rPr lang="sk-SK" err="1">
                <a:solidFill>
                  <a:srgbClr val="002060"/>
                </a:solidFill>
              </a:rPr>
              <a:t>Data</a:t>
            </a:r>
            <a:endParaRPr lang="sk-SK">
              <a:solidFill>
                <a:srgbClr val="002060"/>
              </a:solidFill>
            </a:endParaRPr>
          </a:p>
          <a:p>
            <a:pPr lvl="2"/>
            <a:r>
              <a:rPr lang="sk-SK"/>
              <a:t>dáta smerujúce z DCE – modemu do DTE - počítača</a:t>
            </a:r>
          </a:p>
          <a:p>
            <a:pPr lvl="1"/>
            <a:r>
              <a:rPr lang="sk-SK">
                <a:solidFill>
                  <a:srgbClr val="002060"/>
                </a:solidFill>
              </a:rPr>
              <a:t>RTS – </a:t>
            </a:r>
            <a:r>
              <a:rPr lang="sk-SK" err="1">
                <a:solidFill>
                  <a:srgbClr val="002060"/>
                </a:solidFill>
              </a:rPr>
              <a:t>Request</a:t>
            </a:r>
            <a:r>
              <a:rPr lang="sk-SK">
                <a:solidFill>
                  <a:srgbClr val="002060"/>
                </a:solidFill>
              </a:rPr>
              <a:t> to </a:t>
            </a:r>
            <a:r>
              <a:rPr lang="sk-SK" err="1">
                <a:solidFill>
                  <a:srgbClr val="002060"/>
                </a:solidFill>
              </a:rPr>
              <a:t>Send</a:t>
            </a:r>
            <a:endParaRPr lang="sk-SK">
              <a:solidFill>
                <a:srgbClr val="002060"/>
              </a:solidFill>
            </a:endParaRPr>
          </a:p>
          <a:p>
            <a:pPr lvl="2"/>
            <a:r>
              <a:rPr lang="sk-SK"/>
              <a:t>požiadavka vysielať dáta, </a:t>
            </a:r>
          </a:p>
          <a:p>
            <a:pPr lvl="2"/>
            <a:r>
              <a:rPr lang="sk-SK"/>
              <a:t>logická 1 signalizuje, že DTE – počítač chce vysielať dáta</a:t>
            </a:r>
          </a:p>
          <a:p>
            <a:pPr lvl="1"/>
            <a:r>
              <a:rPr lang="sk-SK">
                <a:solidFill>
                  <a:srgbClr val="002060"/>
                </a:solidFill>
              </a:rPr>
              <a:t>CTS – </a:t>
            </a:r>
            <a:r>
              <a:rPr lang="sk-SK" err="1">
                <a:solidFill>
                  <a:srgbClr val="002060"/>
                </a:solidFill>
              </a:rPr>
              <a:t>Clear</a:t>
            </a:r>
            <a:r>
              <a:rPr lang="sk-SK">
                <a:solidFill>
                  <a:srgbClr val="002060"/>
                </a:solidFill>
              </a:rPr>
              <a:t> to </a:t>
            </a:r>
            <a:r>
              <a:rPr lang="sk-SK" err="1">
                <a:solidFill>
                  <a:srgbClr val="002060"/>
                </a:solidFill>
              </a:rPr>
              <a:t>Send</a:t>
            </a:r>
            <a:endParaRPr lang="sk-SK">
              <a:solidFill>
                <a:srgbClr val="002060"/>
              </a:solidFill>
            </a:endParaRPr>
          </a:p>
          <a:p>
            <a:pPr lvl="2"/>
            <a:r>
              <a:rPr lang="sk-SK"/>
              <a:t>povolenie k vysielať dáta z DTE - počítača do DCE - modemu</a:t>
            </a:r>
          </a:p>
          <a:p>
            <a:pPr lvl="2"/>
            <a:r>
              <a:rPr lang="sk-SK"/>
              <a:t>logická 1 signalizuje, že DTE - počítač môže vysielať dáta</a:t>
            </a:r>
            <a:endParaRPr lang="sk-SK">
              <a:solidFill>
                <a:srgbClr val="002060"/>
              </a:solidFill>
            </a:endParaRPr>
          </a:p>
          <a:p>
            <a:pPr lvl="1"/>
            <a:r>
              <a:rPr lang="sk-SK">
                <a:solidFill>
                  <a:srgbClr val="002060"/>
                </a:solidFill>
              </a:rPr>
              <a:t>DCD – </a:t>
            </a:r>
            <a:r>
              <a:rPr lang="sk-SK" err="1">
                <a:solidFill>
                  <a:srgbClr val="002060"/>
                </a:solidFill>
              </a:rPr>
              <a:t>Data</a:t>
            </a:r>
            <a:r>
              <a:rPr lang="sk-SK">
                <a:solidFill>
                  <a:srgbClr val="002060"/>
                </a:solidFill>
              </a:rPr>
              <a:t> </a:t>
            </a:r>
            <a:r>
              <a:rPr lang="sk-SK" err="1">
                <a:solidFill>
                  <a:srgbClr val="002060"/>
                </a:solidFill>
              </a:rPr>
              <a:t>Carrier</a:t>
            </a:r>
            <a:r>
              <a:rPr lang="sk-SK">
                <a:solidFill>
                  <a:srgbClr val="002060"/>
                </a:solidFill>
              </a:rPr>
              <a:t> </a:t>
            </a:r>
            <a:r>
              <a:rPr lang="sk-SK" err="1">
                <a:solidFill>
                  <a:srgbClr val="002060"/>
                </a:solidFill>
              </a:rPr>
              <a:t>Detect</a:t>
            </a:r>
            <a:endParaRPr lang="sk-SK">
              <a:solidFill>
                <a:srgbClr val="002060"/>
              </a:solidFill>
            </a:endParaRPr>
          </a:p>
          <a:p>
            <a:pPr lvl="2"/>
            <a:r>
              <a:rPr lang="sk-SK"/>
              <a:t>DCE</a:t>
            </a:r>
            <a:r>
              <a:rPr lang="en-US"/>
              <a:t> – modem </a:t>
            </a:r>
            <a:r>
              <a:rPr lang="sk-SK"/>
              <a:t>signalizuje, že má nosný signál na telefónnej linke a môže vysielať dáta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31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1.1 </a:t>
            </a:r>
            <a:r>
              <a:rPr lang="en-US" err="1"/>
              <a:t>Štandardizované</a:t>
            </a:r>
            <a:r>
              <a:rPr lang="en-US"/>
              <a:t> </a:t>
            </a:r>
            <a:r>
              <a:rPr lang="en-US" err="1"/>
              <a:t>napä</a:t>
            </a:r>
            <a:r>
              <a:rPr lang="sk-SK"/>
              <a:t>ť</a:t>
            </a:r>
            <a:r>
              <a:rPr lang="en-US" err="1"/>
              <a:t>ové</a:t>
            </a:r>
            <a:r>
              <a:rPr lang="en-US"/>
              <a:t> </a:t>
            </a:r>
            <a:r>
              <a:rPr lang="en-US" err="1"/>
              <a:t>rozhranie</a:t>
            </a:r>
            <a:r>
              <a:rPr lang="en-US"/>
              <a:t> </a:t>
            </a:r>
            <a:r>
              <a:rPr lang="sk-SK"/>
              <a:t>                  </a:t>
            </a:r>
            <a:br>
              <a:rPr lang="sk-SK"/>
            </a:br>
            <a:r>
              <a:rPr lang="sk-SK"/>
              <a:t>      </a:t>
            </a:r>
            <a:r>
              <a:rPr lang="en-US"/>
              <a:t>RS-232C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0" y="2336873"/>
            <a:ext cx="11115439" cy="4080552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FFFF00"/>
                </a:solidFill>
              </a:rPr>
              <a:t>Signály</a:t>
            </a:r>
          </a:p>
          <a:p>
            <a:pPr lvl="1"/>
            <a:r>
              <a:rPr lang="sk-SK">
                <a:solidFill>
                  <a:srgbClr val="002060"/>
                </a:solidFill>
              </a:rPr>
              <a:t>DSR – </a:t>
            </a:r>
            <a:r>
              <a:rPr lang="sk-SK" err="1">
                <a:solidFill>
                  <a:srgbClr val="002060"/>
                </a:solidFill>
              </a:rPr>
              <a:t>Data</a:t>
            </a:r>
            <a:r>
              <a:rPr lang="sk-SK">
                <a:solidFill>
                  <a:srgbClr val="002060"/>
                </a:solidFill>
              </a:rPr>
              <a:t> Set </a:t>
            </a:r>
            <a:r>
              <a:rPr lang="sk-SK" err="1">
                <a:solidFill>
                  <a:srgbClr val="002060"/>
                </a:solidFill>
              </a:rPr>
              <a:t>Ready</a:t>
            </a:r>
            <a:endParaRPr lang="sk-SK">
              <a:solidFill>
                <a:srgbClr val="002060"/>
              </a:solidFill>
            </a:endParaRPr>
          </a:p>
          <a:p>
            <a:pPr lvl="2"/>
            <a:r>
              <a:rPr lang="sk-SK"/>
              <a:t>pripravenosť DCE </a:t>
            </a:r>
            <a:r>
              <a:rPr lang="en-US"/>
              <a:t>- </a:t>
            </a:r>
            <a:r>
              <a:rPr lang="en-US" err="1"/>
              <a:t>modemu</a:t>
            </a:r>
            <a:r>
              <a:rPr lang="en-US"/>
              <a:t> </a:t>
            </a:r>
            <a:r>
              <a:rPr lang="sk-SK"/>
              <a:t>vysielať dáta</a:t>
            </a:r>
          </a:p>
          <a:p>
            <a:pPr lvl="1"/>
            <a:r>
              <a:rPr lang="sk-SK">
                <a:solidFill>
                  <a:srgbClr val="002060"/>
                </a:solidFill>
              </a:rPr>
              <a:t>DTR – </a:t>
            </a:r>
            <a:r>
              <a:rPr lang="sk-SK" err="1">
                <a:solidFill>
                  <a:srgbClr val="002060"/>
                </a:solidFill>
              </a:rPr>
              <a:t>Data</a:t>
            </a:r>
            <a:r>
              <a:rPr lang="sk-SK">
                <a:solidFill>
                  <a:srgbClr val="002060"/>
                </a:solidFill>
              </a:rPr>
              <a:t> Terminal </a:t>
            </a:r>
            <a:r>
              <a:rPr lang="sk-SK" err="1">
                <a:solidFill>
                  <a:srgbClr val="002060"/>
                </a:solidFill>
              </a:rPr>
              <a:t>Ready</a:t>
            </a:r>
            <a:endParaRPr lang="sk-SK">
              <a:solidFill>
                <a:srgbClr val="002060"/>
              </a:solidFill>
            </a:endParaRPr>
          </a:p>
          <a:p>
            <a:pPr lvl="2"/>
            <a:r>
              <a:rPr lang="sk-SK"/>
              <a:t>logická 1 na DTE </a:t>
            </a:r>
            <a:r>
              <a:rPr lang="en-US"/>
              <a:t>– </a:t>
            </a:r>
            <a:r>
              <a:rPr lang="en-US" err="1"/>
              <a:t>po</a:t>
            </a:r>
            <a:r>
              <a:rPr lang="sk-SK" err="1"/>
              <a:t>čítači</a:t>
            </a:r>
            <a:r>
              <a:rPr lang="sk-SK"/>
              <a:t> signalizuje druhej strane, že je pripravený vysielať </a:t>
            </a:r>
            <a:r>
              <a:rPr lang="en-US"/>
              <a:t>/ </a:t>
            </a:r>
            <a:r>
              <a:rPr lang="en-US" err="1"/>
              <a:t>pr</a:t>
            </a:r>
            <a:r>
              <a:rPr lang="sk-SK" err="1"/>
              <a:t>ijím</a:t>
            </a:r>
            <a:r>
              <a:rPr lang="en-US"/>
              <a:t>a</a:t>
            </a:r>
            <a:r>
              <a:rPr lang="sk-SK"/>
              <a:t>ť dáta</a:t>
            </a:r>
          </a:p>
          <a:p>
            <a:pPr lvl="2"/>
            <a:r>
              <a:rPr lang="sk-SK"/>
              <a:t>druhá strana sa aktivuje alebo deaktivuje</a:t>
            </a:r>
          </a:p>
          <a:p>
            <a:pPr lvl="2"/>
            <a:r>
              <a:rPr lang="sk-SK"/>
              <a:t>modem odpovedá nastavením DSR na logickú jednotku </a:t>
            </a:r>
          </a:p>
          <a:p>
            <a:pPr lvl="1"/>
            <a:r>
              <a:rPr lang="sk-SK">
                <a:solidFill>
                  <a:srgbClr val="002060"/>
                </a:solidFill>
              </a:rPr>
              <a:t>RI – Ring </a:t>
            </a:r>
            <a:r>
              <a:rPr lang="sk-SK" err="1">
                <a:solidFill>
                  <a:srgbClr val="002060"/>
                </a:solidFill>
              </a:rPr>
              <a:t>Indicator</a:t>
            </a:r>
            <a:endParaRPr lang="sk-SK">
              <a:solidFill>
                <a:srgbClr val="002060"/>
              </a:solidFill>
            </a:endParaRPr>
          </a:p>
          <a:p>
            <a:pPr lvl="2"/>
            <a:r>
              <a:rPr lang="sk-SK"/>
              <a:t>logická 1 signalizuje prichádzajúci hovor do DTE - počítača</a:t>
            </a:r>
          </a:p>
          <a:p>
            <a:pPr lvl="2"/>
            <a:r>
              <a:rPr lang="sk-SK"/>
              <a:t>niekto požaduje dátové spojenie </a:t>
            </a:r>
            <a:endParaRPr lang="sk-SK">
              <a:solidFill>
                <a:srgbClr val="002060"/>
              </a:solidFill>
            </a:endParaRPr>
          </a:p>
          <a:p>
            <a:pPr lvl="1"/>
            <a:r>
              <a:rPr lang="sk-SK">
                <a:solidFill>
                  <a:srgbClr val="002060"/>
                </a:solidFill>
              </a:rPr>
              <a:t>GND</a:t>
            </a:r>
          </a:p>
          <a:p>
            <a:pPr lvl="2"/>
            <a:r>
              <a:rPr lang="sk-SK"/>
              <a:t>signálová zem </a:t>
            </a:r>
          </a:p>
          <a:p>
            <a:pPr lvl="1"/>
            <a:endParaRPr lang="sk-SK"/>
          </a:p>
          <a:p>
            <a:pPr lvl="2"/>
            <a:endParaRPr lang="sk-SK"/>
          </a:p>
          <a:p>
            <a:pPr lvl="2"/>
            <a:endParaRPr lang="sk-SK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67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1.1 </a:t>
            </a:r>
            <a:r>
              <a:rPr lang="en-US" err="1"/>
              <a:t>Štandardizované</a:t>
            </a:r>
            <a:r>
              <a:rPr lang="en-US"/>
              <a:t> </a:t>
            </a:r>
            <a:r>
              <a:rPr lang="en-US" err="1"/>
              <a:t>napä</a:t>
            </a:r>
            <a:r>
              <a:rPr lang="sk-SK"/>
              <a:t>ť</a:t>
            </a:r>
            <a:r>
              <a:rPr lang="en-US" err="1"/>
              <a:t>ové</a:t>
            </a:r>
            <a:r>
              <a:rPr lang="en-US"/>
              <a:t> </a:t>
            </a:r>
            <a:r>
              <a:rPr lang="en-US" err="1"/>
              <a:t>rozhranie</a:t>
            </a:r>
            <a:r>
              <a:rPr lang="en-US"/>
              <a:t> </a:t>
            </a:r>
            <a:r>
              <a:rPr lang="sk-SK"/>
              <a:t>                  </a:t>
            </a:r>
            <a:br>
              <a:rPr lang="sk-SK"/>
            </a:br>
            <a:r>
              <a:rPr lang="sk-SK"/>
              <a:t>      </a:t>
            </a:r>
            <a:r>
              <a:rPr lang="en-US"/>
              <a:t>RS-232C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0" y="2328560"/>
            <a:ext cx="9613861" cy="3599316"/>
          </a:xfrm>
        </p:spPr>
        <p:txBody>
          <a:bodyPr/>
          <a:lstStyle/>
          <a:p>
            <a:r>
              <a:rPr lang="sk-SK"/>
              <a:t> </a:t>
            </a:r>
            <a:endParaRPr lang="en-US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576945"/>
            <a:ext cx="12186945" cy="428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570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Sériový prenos údajov</a:t>
            </a:r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/>
              <a:t>Obsah</a:t>
            </a:r>
          </a:p>
          <a:p>
            <a:pPr lvl="1"/>
            <a:r>
              <a:rPr lang="sk-SK"/>
              <a:t>Úvod</a:t>
            </a:r>
          </a:p>
          <a:p>
            <a:pPr lvl="1"/>
            <a:r>
              <a:rPr lang="sk-SK"/>
              <a:t>1. Sériový prenos údajov</a:t>
            </a:r>
          </a:p>
          <a:p>
            <a:pPr lvl="2"/>
            <a:r>
              <a:rPr lang="sk-SK"/>
              <a:t>1.1 </a:t>
            </a:r>
            <a:r>
              <a:rPr lang="en-US" err="1"/>
              <a:t>Štandardizované</a:t>
            </a:r>
            <a:r>
              <a:rPr lang="en-US"/>
              <a:t> </a:t>
            </a:r>
            <a:r>
              <a:rPr lang="en-US" err="1"/>
              <a:t>napä</a:t>
            </a:r>
            <a:r>
              <a:rPr lang="sk-SK"/>
              <a:t>ť</a:t>
            </a:r>
            <a:r>
              <a:rPr lang="en-US" err="1"/>
              <a:t>ové</a:t>
            </a:r>
            <a:r>
              <a:rPr lang="en-US"/>
              <a:t> </a:t>
            </a:r>
            <a:r>
              <a:rPr lang="en-US" err="1"/>
              <a:t>rozhranie</a:t>
            </a:r>
            <a:r>
              <a:rPr lang="en-US"/>
              <a:t> RS-232C</a:t>
            </a:r>
            <a:endParaRPr lang="sk-SK"/>
          </a:p>
          <a:p>
            <a:pPr lvl="2"/>
            <a:r>
              <a:rPr lang="sk-SK"/>
              <a:t>1.2 Riadenie sériového prenosu RS-232C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6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 Sériový prenos údajov</a:t>
            </a:r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/>
              <a:t>Úvod</a:t>
            </a:r>
          </a:p>
          <a:p>
            <a:pPr lvl="1"/>
            <a:r>
              <a:rPr lang="sk-SK">
                <a:solidFill>
                  <a:srgbClr val="002060"/>
                </a:solidFill>
              </a:rPr>
              <a:t>Signál</a:t>
            </a:r>
            <a:r>
              <a:rPr lang="sk-SK"/>
              <a:t> </a:t>
            </a:r>
          </a:p>
          <a:p>
            <a:pPr lvl="2"/>
            <a:r>
              <a:rPr lang="en-US" err="1"/>
              <a:t>stanovený</a:t>
            </a:r>
            <a:r>
              <a:rPr lang="en-US"/>
              <a:t> </a:t>
            </a:r>
            <a:r>
              <a:rPr lang="en-US" err="1"/>
              <a:t>význam</a:t>
            </a:r>
            <a:r>
              <a:rPr lang="en-US"/>
              <a:t> </a:t>
            </a:r>
            <a:r>
              <a:rPr lang="en-US" err="1"/>
              <a:t>ur</a:t>
            </a:r>
            <a:r>
              <a:rPr lang="sk-SK"/>
              <a:t>č</a:t>
            </a:r>
            <a:r>
              <a:rPr lang="en-US" err="1"/>
              <a:t>enej</a:t>
            </a:r>
            <a:r>
              <a:rPr lang="en-US"/>
              <a:t> (</a:t>
            </a:r>
            <a:r>
              <a:rPr lang="en-US" err="1"/>
              <a:t>napr.elektrickej</a:t>
            </a:r>
            <a:r>
              <a:rPr lang="en-US"/>
              <a:t>) </a:t>
            </a:r>
            <a:r>
              <a:rPr lang="en-US" err="1"/>
              <a:t>veli</a:t>
            </a:r>
            <a:r>
              <a:rPr lang="sk-SK"/>
              <a:t>č</a:t>
            </a:r>
            <a:r>
              <a:rPr lang="en-US" err="1"/>
              <a:t>iny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príslušnom</a:t>
            </a:r>
            <a:r>
              <a:rPr lang="en-US"/>
              <a:t> </a:t>
            </a:r>
            <a:endParaRPr lang="sk-SK"/>
          </a:p>
          <a:p>
            <a:pPr marL="457200" lvl="1" indent="0">
              <a:buNone/>
            </a:pPr>
            <a:r>
              <a:rPr lang="sk-SK"/>
              <a:t>   	   </a:t>
            </a:r>
            <a:r>
              <a:rPr lang="en-US" sz="1800" err="1"/>
              <a:t>prenosovom</a:t>
            </a:r>
            <a:r>
              <a:rPr lang="en-US" sz="1800"/>
              <a:t> </a:t>
            </a:r>
            <a:r>
              <a:rPr lang="en-US" sz="1800" err="1"/>
              <a:t>médiu</a:t>
            </a:r>
            <a:r>
              <a:rPr lang="sk-SK" sz="1800"/>
              <a:t> </a:t>
            </a:r>
            <a:r>
              <a:rPr lang="en-US" sz="1800"/>
              <a:t>(</a:t>
            </a:r>
            <a:r>
              <a:rPr lang="en-US" sz="1800" err="1"/>
              <a:t>napr.elektr</a:t>
            </a:r>
            <a:r>
              <a:rPr lang="sk-SK" sz="1800" err="1"/>
              <a:t>ickom</a:t>
            </a:r>
            <a:r>
              <a:rPr lang="sk-SK" sz="1800"/>
              <a:t> </a:t>
            </a:r>
            <a:r>
              <a:rPr lang="en-US" sz="1800" err="1"/>
              <a:t>vodi</a:t>
            </a:r>
            <a:r>
              <a:rPr lang="sk-SK" sz="1800"/>
              <a:t>č</a:t>
            </a:r>
            <a:r>
              <a:rPr lang="en-US" sz="1800" err="1"/>
              <a:t>i</a:t>
            </a:r>
            <a:r>
              <a:rPr lang="en-US" sz="1800"/>
              <a:t>)</a:t>
            </a:r>
          </a:p>
          <a:p>
            <a:pPr marL="457200" lvl="1" indent="0">
              <a:buNone/>
            </a:pPr>
            <a:endParaRPr lang="sk-SK"/>
          </a:p>
          <a:p>
            <a:pPr lvl="1"/>
            <a:r>
              <a:rPr lang="sk-SK">
                <a:solidFill>
                  <a:srgbClr val="002060"/>
                </a:solidFill>
              </a:rPr>
              <a:t>Delenie signálov </a:t>
            </a:r>
          </a:p>
          <a:p>
            <a:pPr lvl="2"/>
            <a:r>
              <a:rPr lang="sk-SK"/>
              <a:t>1. </a:t>
            </a:r>
            <a:r>
              <a:rPr lang="sk-SK">
                <a:solidFill>
                  <a:srgbClr val="FFFF00"/>
                </a:solidFill>
              </a:rPr>
              <a:t>Analógové</a:t>
            </a:r>
            <a:r>
              <a:rPr lang="en-US"/>
              <a:t> </a:t>
            </a:r>
            <a:r>
              <a:rPr lang="en-US" err="1"/>
              <a:t>alebo</a:t>
            </a:r>
            <a:r>
              <a:rPr lang="en-US"/>
              <a:t> </a:t>
            </a:r>
            <a:r>
              <a:rPr lang="sk-SK">
                <a:solidFill>
                  <a:srgbClr val="FFFF00"/>
                </a:solidFill>
              </a:rPr>
              <a:t>Digitálne </a:t>
            </a:r>
            <a:r>
              <a:rPr lang="en-US"/>
              <a:t>(</a:t>
            </a:r>
            <a:r>
              <a:rPr lang="sk-SK"/>
              <a:t>číslicové</a:t>
            </a:r>
            <a:r>
              <a:rPr lang="en-US"/>
              <a:t>)</a:t>
            </a:r>
          </a:p>
          <a:p>
            <a:pPr lvl="2"/>
            <a:r>
              <a:rPr lang="en-US"/>
              <a:t>2. </a:t>
            </a:r>
            <a:r>
              <a:rPr lang="en-US" err="1">
                <a:solidFill>
                  <a:srgbClr val="FFFF00"/>
                </a:solidFill>
              </a:rPr>
              <a:t>Vstupn</a:t>
            </a:r>
            <a:r>
              <a:rPr lang="sk-SK">
                <a:solidFill>
                  <a:srgbClr val="FFFF00"/>
                </a:solidFill>
              </a:rPr>
              <a:t>é </a:t>
            </a:r>
            <a:r>
              <a:rPr lang="sk-SK"/>
              <a:t>alebo </a:t>
            </a:r>
            <a:r>
              <a:rPr lang="sk-SK">
                <a:solidFill>
                  <a:srgbClr val="FFFF00"/>
                </a:solidFill>
              </a:rPr>
              <a:t>Výstupné</a:t>
            </a:r>
          </a:p>
          <a:p>
            <a:pPr lvl="2"/>
            <a:r>
              <a:rPr lang="sk-SK"/>
              <a:t>3. </a:t>
            </a:r>
            <a:r>
              <a:rPr lang="sk-SK">
                <a:solidFill>
                  <a:srgbClr val="FFFF00"/>
                </a:solidFill>
              </a:rPr>
              <a:t>Dátové</a:t>
            </a:r>
            <a:r>
              <a:rPr lang="sk-SK"/>
              <a:t> alebo </a:t>
            </a:r>
            <a:r>
              <a:rPr lang="sk-SK">
                <a:solidFill>
                  <a:srgbClr val="FFFF00"/>
                </a:solidFill>
              </a:rPr>
              <a:t>Riadiace</a:t>
            </a:r>
            <a:endParaRPr lang="en-US">
              <a:solidFill>
                <a:srgbClr val="FFFF00"/>
              </a:solidFill>
            </a:endParaRPr>
          </a:p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72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 Sériový prenos údajov</a:t>
            </a:r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0" y="2336873"/>
            <a:ext cx="10334043" cy="3599316"/>
          </a:xfrm>
        </p:spPr>
        <p:txBody>
          <a:bodyPr>
            <a:normAutofit fontScale="92500" lnSpcReduction="10000"/>
          </a:bodyPr>
          <a:lstStyle/>
          <a:p>
            <a:r>
              <a:rPr lang="pl-PL"/>
              <a:t>jednotka datovej informácie = 1 bit</a:t>
            </a:r>
          </a:p>
          <a:p>
            <a:r>
              <a:rPr lang="en-US"/>
              <a:t>d</a:t>
            </a:r>
            <a:r>
              <a:rPr lang="sk-SK"/>
              <a:t>a</a:t>
            </a:r>
            <a:r>
              <a:rPr lang="en-US" err="1"/>
              <a:t>tová</a:t>
            </a:r>
            <a:r>
              <a:rPr lang="en-US"/>
              <a:t> </a:t>
            </a:r>
            <a:r>
              <a:rPr lang="en-US" err="1"/>
              <a:t>informácia</a:t>
            </a:r>
            <a:r>
              <a:rPr lang="en-US"/>
              <a:t> = 1 </a:t>
            </a:r>
            <a:r>
              <a:rPr lang="en-US" err="1"/>
              <a:t>bajt</a:t>
            </a:r>
            <a:r>
              <a:rPr lang="en-US"/>
              <a:t>, 1 </a:t>
            </a:r>
            <a:r>
              <a:rPr lang="en-US" err="1"/>
              <a:t>znak</a:t>
            </a:r>
            <a:endParaRPr lang="en-US"/>
          </a:p>
          <a:p>
            <a:r>
              <a:rPr lang="en-US" err="1"/>
              <a:t>kódovanie</a:t>
            </a:r>
            <a:r>
              <a:rPr lang="en-US"/>
              <a:t> </a:t>
            </a:r>
            <a:r>
              <a:rPr lang="en-US" err="1"/>
              <a:t>datovej</a:t>
            </a:r>
            <a:r>
              <a:rPr lang="en-US"/>
              <a:t> </a:t>
            </a:r>
            <a:r>
              <a:rPr lang="en-US" err="1"/>
              <a:t>informácie</a:t>
            </a:r>
            <a:r>
              <a:rPr lang="en-US"/>
              <a:t>: </a:t>
            </a:r>
            <a:r>
              <a:rPr lang="en-US" err="1"/>
              <a:t>vä</a:t>
            </a:r>
            <a:r>
              <a:rPr lang="sk-SK"/>
              <a:t>č</a:t>
            </a:r>
            <a:r>
              <a:rPr lang="en-US" err="1"/>
              <a:t>šinou</a:t>
            </a:r>
            <a:r>
              <a:rPr lang="en-US"/>
              <a:t> ASCII </a:t>
            </a:r>
            <a:r>
              <a:rPr lang="en-US" err="1"/>
              <a:t>znaky</a:t>
            </a:r>
            <a:endParaRPr lang="en-US"/>
          </a:p>
          <a:p>
            <a:r>
              <a:rPr lang="en-US" err="1"/>
              <a:t>po</a:t>
            </a:r>
            <a:r>
              <a:rPr lang="sk-SK"/>
              <a:t>č</a:t>
            </a:r>
            <a:r>
              <a:rPr lang="en-US"/>
              <a:t>et </a:t>
            </a:r>
            <a:r>
              <a:rPr lang="en-US" err="1"/>
              <a:t>jednotiek</a:t>
            </a:r>
            <a:r>
              <a:rPr lang="en-US"/>
              <a:t> d</a:t>
            </a:r>
            <a:r>
              <a:rPr lang="sk-SK"/>
              <a:t>a</a:t>
            </a:r>
            <a:r>
              <a:rPr lang="en-US" err="1"/>
              <a:t>tovej</a:t>
            </a:r>
            <a:r>
              <a:rPr lang="en-US"/>
              <a:t> </a:t>
            </a:r>
            <a:r>
              <a:rPr lang="en-US" err="1"/>
              <a:t>informácie</a:t>
            </a:r>
            <a:r>
              <a:rPr lang="en-US"/>
              <a:t>: 5 - 8 </a:t>
            </a:r>
            <a:r>
              <a:rPr lang="en-US" err="1"/>
              <a:t>bitov</a:t>
            </a:r>
            <a:endParaRPr lang="en-US"/>
          </a:p>
          <a:p>
            <a:r>
              <a:rPr lang="en-US" err="1">
                <a:solidFill>
                  <a:srgbClr val="002060"/>
                </a:solidFill>
              </a:rPr>
              <a:t>rýchlos</a:t>
            </a:r>
            <a:r>
              <a:rPr lang="sk-SK">
                <a:solidFill>
                  <a:srgbClr val="002060"/>
                </a:solidFill>
              </a:rPr>
              <a:t>ť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 err="1">
                <a:solidFill>
                  <a:srgbClr val="002060"/>
                </a:solidFill>
              </a:rPr>
              <a:t>sériového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 err="1">
                <a:solidFill>
                  <a:srgbClr val="002060"/>
                </a:solidFill>
              </a:rPr>
              <a:t>prenosu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 err="1">
                <a:solidFill>
                  <a:srgbClr val="002060"/>
                </a:solidFill>
              </a:rPr>
              <a:t>dát</a:t>
            </a:r>
            <a:r>
              <a:rPr lang="en-US">
                <a:solidFill>
                  <a:srgbClr val="002060"/>
                </a:solidFill>
              </a:rPr>
              <a:t> </a:t>
            </a:r>
            <a:r>
              <a:rPr lang="en-US"/>
              <a:t>(</a:t>
            </a:r>
            <a:r>
              <a:rPr lang="en-US" err="1">
                <a:solidFill>
                  <a:srgbClr val="FFFF00"/>
                </a:solidFill>
              </a:rPr>
              <a:t>po</a:t>
            </a:r>
            <a:r>
              <a:rPr lang="sk-SK">
                <a:solidFill>
                  <a:srgbClr val="FFFF00"/>
                </a:solidFill>
              </a:rPr>
              <a:t>č</a:t>
            </a:r>
            <a:r>
              <a:rPr lang="en-US">
                <a:solidFill>
                  <a:srgbClr val="FFFF00"/>
                </a:solidFill>
              </a:rPr>
              <a:t>et </a:t>
            </a:r>
            <a:r>
              <a:rPr lang="en-US" err="1">
                <a:solidFill>
                  <a:srgbClr val="FFFF00"/>
                </a:solidFill>
              </a:rPr>
              <a:t>bitov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err="1">
                <a:solidFill>
                  <a:srgbClr val="FFFF00"/>
                </a:solidFill>
              </a:rPr>
              <a:t>za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err="1">
                <a:solidFill>
                  <a:srgbClr val="FFFF00"/>
                </a:solidFill>
              </a:rPr>
              <a:t>sekundu</a:t>
            </a:r>
            <a:r>
              <a:rPr lang="en-US"/>
              <a:t>)</a:t>
            </a:r>
            <a:endParaRPr lang="sk-SK"/>
          </a:p>
          <a:p>
            <a:pPr lvl="1"/>
            <a:r>
              <a:rPr lang="en-US" err="1"/>
              <a:t>po</a:t>
            </a:r>
            <a:r>
              <a:rPr lang="sk-SK"/>
              <a:t>č</a:t>
            </a:r>
            <a:r>
              <a:rPr lang="en-US"/>
              <a:t>et </a:t>
            </a:r>
            <a:r>
              <a:rPr lang="en-US" err="1"/>
              <a:t>prenesených</a:t>
            </a:r>
            <a:r>
              <a:rPr lang="en-US"/>
              <a:t> </a:t>
            </a:r>
            <a:r>
              <a:rPr lang="en-US" err="1"/>
              <a:t>jednotiek</a:t>
            </a:r>
            <a:r>
              <a:rPr lang="en-US"/>
              <a:t> </a:t>
            </a:r>
            <a:r>
              <a:rPr lang="en-US" err="1"/>
              <a:t>datovej</a:t>
            </a:r>
            <a:r>
              <a:rPr lang="en-US"/>
              <a:t> </a:t>
            </a:r>
            <a:r>
              <a:rPr lang="en-US" err="1"/>
              <a:t>informácie</a:t>
            </a:r>
            <a:r>
              <a:rPr lang="en-US"/>
              <a:t> </a:t>
            </a:r>
            <a:r>
              <a:rPr lang="en-US" err="1"/>
              <a:t>za</a:t>
            </a:r>
            <a:r>
              <a:rPr lang="en-US"/>
              <a:t> </a:t>
            </a:r>
            <a:r>
              <a:rPr lang="en-US" err="1"/>
              <a:t>jednotku</a:t>
            </a:r>
            <a:r>
              <a:rPr lang="en-US"/>
              <a:t> </a:t>
            </a:r>
            <a:r>
              <a:rPr lang="sk-SK"/>
              <a:t>č</a:t>
            </a:r>
            <a:r>
              <a:rPr lang="en-US" err="1"/>
              <a:t>asu</a:t>
            </a:r>
            <a:r>
              <a:rPr lang="en-US"/>
              <a:t>.</a:t>
            </a:r>
          </a:p>
          <a:p>
            <a:pPr lvl="1"/>
            <a:r>
              <a:rPr lang="sk-SK"/>
              <a:t>j</a:t>
            </a:r>
            <a:r>
              <a:rPr lang="en-US"/>
              <a:t>e </a:t>
            </a:r>
            <a:r>
              <a:rPr lang="en-US" err="1"/>
              <a:t>medzinárodne</a:t>
            </a:r>
            <a:r>
              <a:rPr lang="en-US"/>
              <a:t> </a:t>
            </a:r>
            <a:r>
              <a:rPr lang="en-US" err="1"/>
              <a:t>stanovená</a:t>
            </a:r>
            <a:r>
              <a:rPr lang="en-US"/>
              <a:t> </a:t>
            </a:r>
            <a:r>
              <a:rPr lang="en-US" err="1"/>
              <a:t>stupnica</a:t>
            </a:r>
            <a:r>
              <a:rPr lang="en-US"/>
              <a:t> </a:t>
            </a:r>
            <a:r>
              <a:rPr lang="en-US" err="1"/>
              <a:t>doporu</a:t>
            </a:r>
            <a:r>
              <a:rPr lang="sk-SK"/>
              <a:t>č</a:t>
            </a:r>
            <a:r>
              <a:rPr lang="en-US" err="1"/>
              <a:t>ených</a:t>
            </a:r>
            <a:r>
              <a:rPr lang="en-US"/>
              <a:t> </a:t>
            </a:r>
            <a:r>
              <a:rPr lang="en-US" err="1"/>
              <a:t>rýchlostí</a:t>
            </a:r>
            <a:endParaRPr lang="sk-SK"/>
          </a:p>
          <a:p>
            <a:pPr lvl="1"/>
            <a:r>
              <a:rPr lang="en-US" err="1"/>
              <a:t>rýchlosti</a:t>
            </a:r>
            <a:r>
              <a:rPr lang="en-US"/>
              <a:t> </a:t>
            </a:r>
            <a:r>
              <a:rPr lang="en-US" err="1"/>
              <a:t>majú</a:t>
            </a:r>
            <a:r>
              <a:rPr lang="en-US"/>
              <a:t> </a:t>
            </a:r>
            <a:r>
              <a:rPr lang="en-US" err="1"/>
              <a:t>vemi</a:t>
            </a:r>
            <a:r>
              <a:rPr lang="en-US"/>
              <a:t> </a:t>
            </a:r>
            <a:r>
              <a:rPr lang="en-US" err="1"/>
              <a:t>prísne</a:t>
            </a:r>
            <a:r>
              <a:rPr lang="sk-SK"/>
              <a:t> </a:t>
            </a:r>
            <a:r>
              <a:rPr lang="en-US" err="1"/>
              <a:t>tolerancie</a:t>
            </a:r>
            <a:r>
              <a:rPr lang="en-US"/>
              <a:t> </a:t>
            </a:r>
            <a:endParaRPr lang="sk-SK"/>
          </a:p>
          <a:p>
            <a:pPr lvl="2"/>
            <a:r>
              <a:rPr lang="en-US" err="1"/>
              <a:t>kvôli</a:t>
            </a:r>
            <a:r>
              <a:rPr lang="en-US"/>
              <a:t> </a:t>
            </a:r>
            <a:r>
              <a:rPr lang="en-US" err="1"/>
              <a:t>kompatibilite</a:t>
            </a:r>
            <a:r>
              <a:rPr lang="en-US"/>
              <a:t> </a:t>
            </a:r>
            <a:r>
              <a:rPr lang="en-US" err="1"/>
              <a:t>komunikujúcich</a:t>
            </a:r>
            <a:r>
              <a:rPr lang="en-US"/>
              <a:t> </a:t>
            </a:r>
            <a:r>
              <a:rPr lang="en-US" err="1"/>
              <a:t>zariadení</a:t>
            </a:r>
            <a:r>
              <a:rPr lang="en-US"/>
              <a:t>. </a:t>
            </a:r>
            <a:endParaRPr lang="sk-SK"/>
          </a:p>
          <a:p>
            <a:pPr lvl="1"/>
            <a:r>
              <a:rPr lang="sk-SK" err="1"/>
              <a:t>r</a:t>
            </a:r>
            <a:r>
              <a:rPr lang="en-US" err="1"/>
              <a:t>ýchlosti</a:t>
            </a:r>
            <a:r>
              <a:rPr lang="en-US"/>
              <a:t>: 50, 75, 100, 300, 600, 1200,</a:t>
            </a:r>
            <a:r>
              <a:rPr lang="sk-SK"/>
              <a:t> </a:t>
            </a:r>
            <a:r>
              <a:rPr lang="en-US"/>
              <a:t>2400, 4800, 9600, 19200</a:t>
            </a:r>
            <a:r>
              <a:rPr lang="sk-SK"/>
              <a:t> bitov za sekundu</a:t>
            </a:r>
          </a:p>
          <a:p>
            <a:pPr marL="914400" lvl="2" indent="0">
              <a:buNone/>
            </a:pPr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097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 Sériový prenos údajov</a:t>
            </a:r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10334043" cy="4196931"/>
          </a:xfrm>
        </p:spPr>
        <p:txBody>
          <a:bodyPr>
            <a:normAutofit lnSpcReduction="10000"/>
          </a:bodyPr>
          <a:lstStyle/>
          <a:p>
            <a:r>
              <a:rPr lang="sk-SK" err="1">
                <a:solidFill>
                  <a:srgbClr val="002060"/>
                </a:solidFill>
              </a:rPr>
              <a:t>Asynshrónny</a:t>
            </a:r>
            <a:r>
              <a:rPr lang="sk-SK">
                <a:solidFill>
                  <a:srgbClr val="002060"/>
                </a:solidFill>
              </a:rPr>
              <a:t> prenos údajov </a:t>
            </a:r>
          </a:p>
          <a:p>
            <a:pPr lvl="1"/>
            <a:r>
              <a:rPr lang="sk-SK"/>
              <a:t>prenos údajov</a:t>
            </a:r>
          </a:p>
          <a:p>
            <a:pPr lvl="2"/>
            <a:r>
              <a:rPr lang="en-US">
                <a:solidFill>
                  <a:srgbClr val="FFFF00"/>
                </a:solidFill>
              </a:rPr>
              <a:t>S - </a:t>
            </a:r>
            <a:r>
              <a:rPr lang="en-US" err="1">
                <a:solidFill>
                  <a:srgbClr val="FFFF00"/>
                </a:solidFill>
              </a:rPr>
              <a:t>štart</a:t>
            </a:r>
            <a:r>
              <a:rPr lang="en-US">
                <a:solidFill>
                  <a:srgbClr val="FFFF00"/>
                </a:solidFill>
              </a:rPr>
              <a:t> bit</a:t>
            </a:r>
            <a:endParaRPr lang="sk-SK">
              <a:solidFill>
                <a:srgbClr val="FFFF00"/>
              </a:solidFill>
            </a:endParaRPr>
          </a:p>
          <a:p>
            <a:pPr lvl="3"/>
            <a:r>
              <a:rPr lang="en-US" err="1"/>
              <a:t>úvodný</a:t>
            </a:r>
            <a:r>
              <a:rPr lang="en-US"/>
              <a:t> bit, </a:t>
            </a:r>
            <a:r>
              <a:rPr lang="en-US" err="1"/>
              <a:t>za</a:t>
            </a:r>
            <a:r>
              <a:rPr lang="en-US"/>
              <a:t> </a:t>
            </a:r>
            <a:r>
              <a:rPr lang="en-US" err="1"/>
              <a:t>ktorým</a:t>
            </a:r>
            <a:r>
              <a:rPr lang="en-US"/>
              <a:t> </a:t>
            </a:r>
            <a:r>
              <a:rPr lang="en-US" err="1"/>
              <a:t>nasledujú</a:t>
            </a:r>
            <a:r>
              <a:rPr lang="en-US"/>
              <a:t> </a:t>
            </a:r>
            <a:r>
              <a:rPr lang="en-US" err="1"/>
              <a:t>datové</a:t>
            </a:r>
            <a:r>
              <a:rPr lang="en-US"/>
              <a:t> bity</a:t>
            </a:r>
          </a:p>
          <a:p>
            <a:pPr lvl="2"/>
            <a:r>
              <a:rPr lang="en-US">
                <a:solidFill>
                  <a:srgbClr val="FFFF00"/>
                </a:solidFill>
              </a:rPr>
              <a:t>1 </a:t>
            </a:r>
            <a:r>
              <a:rPr lang="sk-SK">
                <a:solidFill>
                  <a:srgbClr val="FFFF00"/>
                </a:solidFill>
              </a:rPr>
              <a:t>až</a:t>
            </a:r>
            <a:r>
              <a:rPr lang="en-US">
                <a:solidFill>
                  <a:srgbClr val="FFFF00"/>
                </a:solidFill>
              </a:rPr>
              <a:t> 8 </a:t>
            </a:r>
            <a:r>
              <a:rPr lang="sk-SK">
                <a:solidFill>
                  <a:srgbClr val="FFFF00"/>
                </a:solidFill>
              </a:rPr>
              <a:t>bitov </a:t>
            </a:r>
          </a:p>
          <a:p>
            <a:pPr lvl="3"/>
            <a:r>
              <a:rPr lang="en-US" err="1"/>
              <a:t>datové</a:t>
            </a:r>
            <a:r>
              <a:rPr lang="en-US"/>
              <a:t> bity</a:t>
            </a:r>
          </a:p>
          <a:p>
            <a:pPr lvl="2"/>
            <a:r>
              <a:rPr lang="en-US">
                <a:solidFill>
                  <a:srgbClr val="FFFF00"/>
                </a:solidFill>
              </a:rPr>
              <a:t>P - </a:t>
            </a:r>
            <a:r>
              <a:rPr lang="en-US" err="1">
                <a:solidFill>
                  <a:srgbClr val="FFFF00"/>
                </a:solidFill>
              </a:rPr>
              <a:t>paritný</a:t>
            </a:r>
            <a:r>
              <a:rPr lang="en-US">
                <a:solidFill>
                  <a:srgbClr val="FFFF00"/>
                </a:solidFill>
              </a:rPr>
              <a:t> bit</a:t>
            </a:r>
            <a:endParaRPr lang="sk-SK">
              <a:solidFill>
                <a:srgbClr val="FFFF00"/>
              </a:solidFill>
            </a:endParaRPr>
          </a:p>
          <a:p>
            <a:pPr lvl="3"/>
            <a:r>
              <a:rPr lang="en-US"/>
              <a:t>bit </a:t>
            </a:r>
            <a:r>
              <a:rPr lang="en-US" err="1"/>
              <a:t>plnený</a:t>
            </a:r>
            <a:r>
              <a:rPr lang="en-US"/>
              <a:t> 0 </a:t>
            </a:r>
            <a:r>
              <a:rPr lang="en-US" err="1"/>
              <a:t>alebo</a:t>
            </a:r>
            <a:r>
              <a:rPr lang="en-US"/>
              <a:t> 1 </a:t>
            </a:r>
            <a:endParaRPr lang="sk-SK"/>
          </a:p>
          <a:p>
            <a:pPr lvl="3"/>
            <a:r>
              <a:rPr lang="sk-SK" err="1"/>
              <a:t>paritny</a:t>
            </a:r>
            <a:r>
              <a:rPr lang="sk-SK"/>
              <a:t> </a:t>
            </a:r>
            <a:r>
              <a:rPr lang="en-US" err="1"/>
              <a:t>nie</a:t>
            </a:r>
            <a:r>
              <a:rPr lang="en-US"/>
              <a:t> je </a:t>
            </a:r>
            <a:r>
              <a:rPr lang="en-US" err="1"/>
              <a:t>povinný</a:t>
            </a:r>
            <a:r>
              <a:rPr lang="en-US"/>
              <a:t>, </a:t>
            </a:r>
            <a:endParaRPr lang="sk-SK"/>
          </a:p>
          <a:p>
            <a:pPr lvl="3"/>
            <a:r>
              <a:rPr lang="sk-SK" err="1">
                <a:solidFill>
                  <a:srgbClr val="C00000"/>
                </a:solidFill>
              </a:rPr>
              <a:t>p</a:t>
            </a:r>
            <a:r>
              <a:rPr lang="en-US" err="1">
                <a:solidFill>
                  <a:srgbClr val="C00000"/>
                </a:solidFill>
              </a:rPr>
              <a:t>árn</a:t>
            </a:r>
            <a:r>
              <a:rPr lang="sk-SK">
                <a:solidFill>
                  <a:srgbClr val="C00000"/>
                </a:solidFill>
              </a:rPr>
              <a:t>a parita </a:t>
            </a:r>
          </a:p>
          <a:p>
            <a:pPr lvl="4"/>
            <a:r>
              <a:rPr lang="sk-SK"/>
              <a:t>celkový počet jednotiek dátových bitov a paritného bitu je vždy párny</a:t>
            </a:r>
            <a:r>
              <a:rPr lang="en-US"/>
              <a:t> </a:t>
            </a:r>
            <a:endParaRPr lang="sk-SK"/>
          </a:p>
          <a:p>
            <a:pPr lvl="3"/>
            <a:r>
              <a:rPr lang="en-US" err="1">
                <a:solidFill>
                  <a:srgbClr val="C00000"/>
                </a:solidFill>
              </a:rPr>
              <a:t>nepárn</a:t>
            </a:r>
            <a:r>
              <a:rPr lang="sk-SK">
                <a:solidFill>
                  <a:srgbClr val="C00000"/>
                </a:solidFill>
              </a:rPr>
              <a:t>a</a:t>
            </a:r>
            <a:r>
              <a:rPr lang="en-US">
                <a:solidFill>
                  <a:srgbClr val="C00000"/>
                </a:solidFill>
              </a:rPr>
              <a:t> </a:t>
            </a:r>
            <a:r>
              <a:rPr lang="en-US" err="1">
                <a:solidFill>
                  <a:srgbClr val="C00000"/>
                </a:solidFill>
              </a:rPr>
              <a:t>parit</a:t>
            </a:r>
            <a:r>
              <a:rPr lang="sk-SK">
                <a:solidFill>
                  <a:srgbClr val="C00000"/>
                </a:solidFill>
              </a:rPr>
              <a:t>a</a:t>
            </a:r>
          </a:p>
          <a:p>
            <a:pPr lvl="4"/>
            <a:r>
              <a:rPr lang="sk-SK"/>
              <a:t>celkový počet jednotiek dátových bitov a paritného bitu je vždy nepárny</a:t>
            </a:r>
            <a:r>
              <a:rPr lang="en-US"/>
              <a:t>  </a:t>
            </a:r>
            <a:endParaRPr lang="sk-SK"/>
          </a:p>
          <a:p>
            <a:pPr lvl="2"/>
            <a:r>
              <a:rPr lang="en-US">
                <a:solidFill>
                  <a:srgbClr val="FFFF00"/>
                </a:solidFill>
              </a:rPr>
              <a:t>T - stop bit</a:t>
            </a:r>
            <a:endParaRPr lang="sk-SK">
              <a:solidFill>
                <a:srgbClr val="FFFF00"/>
              </a:solidFill>
            </a:endParaRPr>
          </a:p>
          <a:p>
            <a:pPr lvl="3"/>
            <a:r>
              <a:rPr lang="en-US"/>
              <a:t>1 </a:t>
            </a:r>
            <a:r>
              <a:rPr lang="en-US" err="1"/>
              <a:t>alebo</a:t>
            </a:r>
            <a:r>
              <a:rPr lang="en-US"/>
              <a:t> 2 bity, </a:t>
            </a:r>
            <a:r>
              <a:rPr lang="en-US" err="1"/>
              <a:t>ktoré</a:t>
            </a:r>
            <a:r>
              <a:rPr lang="en-US"/>
              <a:t> </a:t>
            </a:r>
            <a:r>
              <a:rPr lang="en-US" err="1"/>
              <a:t>ukon</a:t>
            </a:r>
            <a:r>
              <a:rPr lang="sk-SK"/>
              <a:t>č</a:t>
            </a:r>
            <a:r>
              <a:rPr lang="en-US" err="1"/>
              <a:t>ujú</a:t>
            </a:r>
            <a:r>
              <a:rPr lang="en-US"/>
              <a:t> </a:t>
            </a:r>
            <a:r>
              <a:rPr lang="en-US" err="1"/>
              <a:t>prenos</a:t>
            </a:r>
            <a:r>
              <a:rPr lang="en-US"/>
              <a:t> </a:t>
            </a:r>
            <a:r>
              <a:rPr lang="en-US" err="1"/>
              <a:t>datovej</a:t>
            </a:r>
            <a:r>
              <a:rPr lang="en-US"/>
              <a:t> </a:t>
            </a:r>
            <a:r>
              <a:rPr lang="en-US" err="1"/>
              <a:t>informácie</a:t>
            </a:r>
            <a:r>
              <a:rPr lang="en-US"/>
              <a:t> (</a:t>
            </a:r>
            <a:r>
              <a:rPr lang="en-US" err="1"/>
              <a:t>bajtu</a:t>
            </a:r>
            <a:r>
              <a:rPr lang="en-US"/>
              <a:t>, </a:t>
            </a:r>
            <a:r>
              <a:rPr lang="en-US" err="1"/>
              <a:t>znaku</a:t>
            </a:r>
            <a:r>
              <a:rPr lang="en-US"/>
              <a:t>)</a:t>
            </a:r>
            <a:endParaRPr lang="sk-SK">
              <a:solidFill>
                <a:srgbClr val="002060"/>
              </a:solidFill>
            </a:endParaRPr>
          </a:p>
          <a:p>
            <a:pPr lvl="2"/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758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 Sériový prenos údajov</a:t>
            </a:r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>
                <a:solidFill>
                  <a:srgbClr val="002060"/>
                </a:solidFill>
              </a:rPr>
              <a:t>Asynchrónny prenos údajov</a:t>
            </a:r>
          </a:p>
          <a:p>
            <a:pPr lvl="1"/>
            <a:r>
              <a:rPr lang="sk-SK"/>
              <a:t>medzi jednotlivými dátovými blokmi sú </a:t>
            </a:r>
            <a:r>
              <a:rPr lang="sk-SK">
                <a:solidFill>
                  <a:srgbClr val="FFFF00"/>
                </a:solidFill>
              </a:rPr>
              <a:t>medzery</a:t>
            </a:r>
            <a:endParaRPr lang="en-US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k-SK">
                <a:solidFill>
                  <a:srgbClr val="002060"/>
                </a:solidFill>
              </a:rPr>
              <a:t> </a:t>
            </a:r>
            <a:endParaRPr lang="en-US">
              <a:solidFill>
                <a:srgbClr val="002060"/>
              </a:solidFill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3675" y="3190216"/>
            <a:ext cx="4523336" cy="324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10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 Sériový prenos údajov</a:t>
            </a:r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>
                <a:solidFill>
                  <a:srgbClr val="002060"/>
                </a:solidFill>
              </a:rPr>
              <a:t>Synchrónny prenos údajov</a:t>
            </a:r>
          </a:p>
          <a:p>
            <a:pPr lvl="1"/>
            <a:r>
              <a:rPr lang="sk-SK"/>
              <a:t>prenos údajov je spojený s hodinovým signálom</a:t>
            </a:r>
          </a:p>
          <a:p>
            <a:pPr lvl="1"/>
            <a:r>
              <a:rPr lang="sk-SK"/>
              <a:t>nemá štart bit ani stop bit</a:t>
            </a:r>
          </a:p>
          <a:p>
            <a:pPr lvl="1"/>
            <a:r>
              <a:rPr lang="sk-SK"/>
              <a:t>medzi jednotlivými dátovými blokmi </a:t>
            </a:r>
            <a:r>
              <a:rPr lang="sk-SK">
                <a:solidFill>
                  <a:srgbClr val="FFFF00"/>
                </a:solidFill>
              </a:rPr>
              <a:t>nie sú </a:t>
            </a:r>
            <a:r>
              <a:rPr lang="sk-SK"/>
              <a:t>medzery</a:t>
            </a:r>
            <a:endParaRPr lang="en-US"/>
          </a:p>
          <a:p>
            <a:pPr marL="457200" lvl="1" indent="0">
              <a:buNone/>
            </a:pPr>
            <a:endParaRPr lang="en-US"/>
          </a:p>
          <a:p>
            <a:endParaRPr lang="en-US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154" y="3987769"/>
            <a:ext cx="5810250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46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539519" cy="1080938"/>
          </a:xfrm>
        </p:spPr>
        <p:txBody>
          <a:bodyPr/>
          <a:lstStyle/>
          <a:p>
            <a:r>
              <a:rPr lang="sk-SK"/>
              <a:t>1.1 </a:t>
            </a:r>
            <a:r>
              <a:rPr lang="en-US" err="1"/>
              <a:t>Štandardizované</a:t>
            </a:r>
            <a:r>
              <a:rPr lang="en-US"/>
              <a:t> </a:t>
            </a:r>
            <a:r>
              <a:rPr lang="en-US" err="1"/>
              <a:t>napä</a:t>
            </a:r>
            <a:r>
              <a:rPr lang="sk-SK"/>
              <a:t>ť</a:t>
            </a:r>
            <a:r>
              <a:rPr lang="en-US" err="1"/>
              <a:t>ové</a:t>
            </a:r>
            <a:r>
              <a:rPr lang="en-US"/>
              <a:t> </a:t>
            </a:r>
            <a:r>
              <a:rPr lang="en-US" err="1"/>
              <a:t>rozhranie</a:t>
            </a:r>
            <a:r>
              <a:rPr lang="en-US"/>
              <a:t> </a:t>
            </a:r>
            <a:r>
              <a:rPr lang="sk-SK"/>
              <a:t>                  </a:t>
            </a:r>
            <a:r>
              <a:rPr lang="en-US"/>
              <a:t>RS-232C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10508610" cy="4113803"/>
          </a:xfrm>
        </p:spPr>
        <p:txBody>
          <a:bodyPr>
            <a:normAutofit/>
          </a:bodyPr>
          <a:lstStyle/>
          <a:p>
            <a:r>
              <a:rPr lang="en-US" err="1"/>
              <a:t>navrhnuté</a:t>
            </a:r>
            <a:r>
              <a:rPr lang="en-US"/>
              <a:t> pre </a:t>
            </a:r>
            <a:r>
              <a:rPr lang="en-US" err="1"/>
              <a:t>pripájanie</a:t>
            </a:r>
            <a:r>
              <a:rPr lang="en-US"/>
              <a:t> </a:t>
            </a:r>
            <a:r>
              <a:rPr lang="en-US" err="1"/>
              <a:t>modemov</a:t>
            </a:r>
            <a:r>
              <a:rPr lang="en-US"/>
              <a:t> </a:t>
            </a:r>
            <a:r>
              <a:rPr lang="en-US" err="1"/>
              <a:t>ku</a:t>
            </a:r>
            <a:r>
              <a:rPr lang="en-US"/>
              <a:t> </a:t>
            </a:r>
            <a:r>
              <a:rPr lang="en-US" err="1"/>
              <a:t>komunikujúcim</a:t>
            </a:r>
            <a:r>
              <a:rPr lang="en-US"/>
              <a:t> </a:t>
            </a:r>
            <a:r>
              <a:rPr lang="en-US" err="1"/>
              <a:t>zariadeniam</a:t>
            </a:r>
            <a:endParaRPr lang="sk-SK"/>
          </a:p>
          <a:p>
            <a:r>
              <a:rPr lang="sk-SK"/>
              <a:t>pre </a:t>
            </a:r>
            <a:r>
              <a:rPr lang="en-US" err="1"/>
              <a:t>prenos</a:t>
            </a:r>
            <a:r>
              <a:rPr lang="en-US"/>
              <a:t> </a:t>
            </a:r>
            <a:r>
              <a:rPr lang="en-US" err="1"/>
              <a:t>dát</a:t>
            </a:r>
            <a:r>
              <a:rPr lang="en-US"/>
              <a:t> pre </a:t>
            </a:r>
            <a:r>
              <a:rPr lang="en-US" err="1"/>
              <a:t>každý</a:t>
            </a:r>
            <a:r>
              <a:rPr lang="en-US"/>
              <a:t> </a:t>
            </a:r>
            <a:r>
              <a:rPr lang="en-US" err="1"/>
              <a:t>smer</a:t>
            </a:r>
            <a:r>
              <a:rPr lang="sk-SK"/>
              <a:t> </a:t>
            </a:r>
            <a:r>
              <a:rPr lang="pl-PL"/>
              <a:t>prenosu je určený 1 vodič</a:t>
            </a:r>
          </a:p>
          <a:p>
            <a:pPr lvl="1"/>
            <a:r>
              <a:rPr lang="en-US" err="1"/>
              <a:t>ostatné</a:t>
            </a:r>
            <a:r>
              <a:rPr lang="en-US"/>
              <a:t> </a:t>
            </a:r>
            <a:r>
              <a:rPr lang="en-US" err="1"/>
              <a:t>vodie</a:t>
            </a:r>
            <a:r>
              <a:rPr lang="en-US"/>
              <a:t> </a:t>
            </a:r>
            <a:r>
              <a:rPr lang="en-US" err="1"/>
              <a:t>sú</a:t>
            </a:r>
            <a:r>
              <a:rPr lang="en-US"/>
              <a:t> </a:t>
            </a:r>
            <a:r>
              <a:rPr lang="en-US" err="1"/>
              <a:t>použité</a:t>
            </a:r>
            <a:r>
              <a:rPr lang="en-US"/>
              <a:t> </a:t>
            </a:r>
            <a:r>
              <a:rPr lang="en-US" err="1"/>
              <a:t>ako</a:t>
            </a:r>
            <a:r>
              <a:rPr lang="en-US"/>
              <a:t> </a:t>
            </a:r>
            <a:r>
              <a:rPr lang="en-US" err="1"/>
              <a:t>riadiace</a:t>
            </a:r>
            <a:r>
              <a:rPr lang="en-US"/>
              <a:t> </a:t>
            </a:r>
            <a:r>
              <a:rPr lang="en-US" err="1"/>
              <a:t>signály</a:t>
            </a:r>
            <a:r>
              <a:rPr lang="en-US"/>
              <a:t> pre </a:t>
            </a:r>
            <a:r>
              <a:rPr lang="en-US" err="1"/>
              <a:t>riadenie</a:t>
            </a:r>
            <a:r>
              <a:rPr lang="en-US"/>
              <a:t> </a:t>
            </a:r>
            <a:r>
              <a:rPr lang="en-US" err="1"/>
              <a:t>modemov</a:t>
            </a:r>
            <a:endParaRPr lang="sk-SK"/>
          </a:p>
          <a:p>
            <a:pPr lvl="1"/>
            <a:r>
              <a:rPr lang="sk-SK" err="1"/>
              <a:t>r</a:t>
            </a:r>
            <a:r>
              <a:rPr lang="en-US" err="1"/>
              <a:t>iadiace</a:t>
            </a:r>
            <a:r>
              <a:rPr lang="en-US"/>
              <a:t> </a:t>
            </a:r>
            <a:r>
              <a:rPr lang="en-US" err="1"/>
              <a:t>signály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sk-SK"/>
              <a:t> </a:t>
            </a:r>
            <a:r>
              <a:rPr lang="en-US" err="1"/>
              <a:t>používajú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prenos</a:t>
            </a:r>
            <a:r>
              <a:rPr lang="en-US"/>
              <a:t> </a:t>
            </a:r>
            <a:r>
              <a:rPr lang="en-US" err="1"/>
              <a:t>doplnkových</a:t>
            </a:r>
            <a:r>
              <a:rPr lang="sk-SK"/>
              <a:t> </a:t>
            </a:r>
            <a:r>
              <a:rPr lang="en-US" err="1"/>
              <a:t>riadiacich</a:t>
            </a:r>
            <a:r>
              <a:rPr lang="en-US"/>
              <a:t> a </a:t>
            </a:r>
            <a:r>
              <a:rPr lang="en-US" err="1"/>
              <a:t>stavových</a:t>
            </a:r>
            <a:r>
              <a:rPr lang="en-US"/>
              <a:t> </a:t>
            </a:r>
            <a:r>
              <a:rPr lang="en-US" err="1"/>
              <a:t>informácií</a:t>
            </a:r>
          </a:p>
          <a:p>
            <a:r>
              <a:rPr lang="pl-PL"/>
              <a:t>používa sa na prepojenie rôznych zariadení alebo zariadenia s </a:t>
            </a:r>
            <a:r>
              <a:rPr lang="pt-BR"/>
              <a:t>modemom do vzdialenosti 10 - 15 m</a:t>
            </a:r>
            <a:endParaRPr lang="sk-SK"/>
          </a:p>
          <a:p>
            <a:pPr lvl="1"/>
            <a:r>
              <a:rPr lang="sk-SK"/>
              <a:t>v priemyselných systémoch</a:t>
            </a:r>
          </a:p>
          <a:p>
            <a:pPr lvl="1"/>
            <a:r>
              <a:rPr lang="sk-SK"/>
              <a:t>prístrojoch na vedeckú analýzu</a:t>
            </a:r>
          </a:p>
          <a:p>
            <a:pPr lvl="1"/>
            <a:r>
              <a:rPr lang="sk-SK"/>
              <a:t>pokladničné systémy</a:t>
            </a:r>
          </a:p>
          <a:p>
            <a:pPr lvl="1"/>
            <a:r>
              <a:rPr lang="sk-SK"/>
              <a:t>konfigurácia routerov a switchov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045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1.1 </a:t>
            </a:r>
            <a:r>
              <a:rPr lang="en-US" err="1"/>
              <a:t>Štandardizované</a:t>
            </a:r>
            <a:r>
              <a:rPr lang="en-US"/>
              <a:t> </a:t>
            </a:r>
            <a:r>
              <a:rPr lang="en-US" err="1"/>
              <a:t>napä</a:t>
            </a:r>
            <a:r>
              <a:rPr lang="sk-SK"/>
              <a:t>ť</a:t>
            </a:r>
            <a:r>
              <a:rPr lang="en-US" err="1"/>
              <a:t>ové</a:t>
            </a:r>
            <a:r>
              <a:rPr lang="en-US"/>
              <a:t> </a:t>
            </a:r>
            <a:r>
              <a:rPr lang="en-US" err="1"/>
              <a:t>rozhranie</a:t>
            </a:r>
            <a:r>
              <a:rPr lang="en-US"/>
              <a:t> </a:t>
            </a:r>
            <a:r>
              <a:rPr lang="sk-SK"/>
              <a:t>                     </a:t>
            </a:r>
            <a:r>
              <a:rPr lang="en-US"/>
              <a:t>RS-232C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11215192" cy="3599316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Čo musí byť vopred dohodnuté</a:t>
            </a:r>
            <a:endParaRPr lang="en-US"/>
          </a:p>
          <a:p>
            <a:pPr lvl="1"/>
            <a:r>
              <a:rPr lang="sk-SK">
                <a:solidFill>
                  <a:srgbClr val="FFFF00"/>
                </a:solidFill>
              </a:rPr>
              <a:t>1. Rýchlosť</a:t>
            </a:r>
            <a:r>
              <a:rPr lang="sk-SK"/>
              <a:t> </a:t>
            </a:r>
          </a:p>
          <a:p>
            <a:pPr lvl="2"/>
            <a:r>
              <a:rPr lang="sk-SK"/>
              <a:t>(v </a:t>
            </a:r>
            <a:r>
              <a:rPr lang="sk-SK" err="1"/>
              <a:t>BAUDoch</a:t>
            </a:r>
            <a:r>
              <a:rPr lang="sk-SK"/>
              <a:t> P: 19</a:t>
            </a:r>
            <a:r>
              <a:rPr lang="sk-SK" baseline="-25000"/>
              <a:t> </a:t>
            </a:r>
            <a:r>
              <a:rPr lang="sk-SK"/>
              <a:t>200 </a:t>
            </a:r>
            <a:r>
              <a:rPr lang="sk-SK" err="1"/>
              <a:t>Bd</a:t>
            </a:r>
            <a:r>
              <a:rPr lang="sk-SK"/>
              <a:t>, 9</a:t>
            </a:r>
            <a:r>
              <a:rPr lang="sk-SK" baseline="-25000"/>
              <a:t> </a:t>
            </a:r>
            <a:r>
              <a:rPr lang="sk-SK"/>
              <a:t>600 </a:t>
            </a:r>
            <a:r>
              <a:rPr lang="sk-SK" err="1"/>
              <a:t>Bd</a:t>
            </a:r>
            <a:r>
              <a:rPr lang="sk-SK"/>
              <a:t>, 4</a:t>
            </a:r>
            <a:r>
              <a:rPr lang="sk-SK" baseline="-25000"/>
              <a:t> </a:t>
            </a:r>
            <a:r>
              <a:rPr lang="sk-SK"/>
              <a:t>800 </a:t>
            </a:r>
            <a:r>
              <a:rPr lang="sk-SK" err="1"/>
              <a:t>Bd</a:t>
            </a:r>
            <a:r>
              <a:rPr lang="sk-SK"/>
              <a:t>, 2</a:t>
            </a:r>
            <a:r>
              <a:rPr lang="sk-SK" baseline="-25000"/>
              <a:t> </a:t>
            </a:r>
            <a:r>
              <a:rPr lang="sk-SK"/>
              <a:t>400 </a:t>
            </a:r>
            <a:r>
              <a:rPr lang="sk-SK" err="1"/>
              <a:t>Bd</a:t>
            </a:r>
            <a:r>
              <a:rPr lang="sk-SK"/>
              <a:t>, 1</a:t>
            </a:r>
            <a:r>
              <a:rPr lang="sk-SK" baseline="-25000"/>
              <a:t> </a:t>
            </a:r>
            <a:r>
              <a:rPr lang="sk-SK"/>
              <a:t>200 </a:t>
            </a:r>
            <a:r>
              <a:rPr lang="sk-SK" err="1"/>
              <a:t>Bd</a:t>
            </a:r>
            <a:r>
              <a:rPr lang="sk-SK"/>
              <a:t>, 600 </a:t>
            </a:r>
            <a:r>
              <a:rPr lang="sk-SK" err="1"/>
              <a:t>Bd</a:t>
            </a:r>
            <a:r>
              <a:rPr lang="sk-SK"/>
              <a:t>, 300 </a:t>
            </a:r>
            <a:r>
              <a:rPr lang="sk-SK" err="1"/>
              <a:t>Bd</a:t>
            </a:r>
            <a:r>
              <a:rPr lang="sk-SK"/>
              <a:t>, ...) 1 </a:t>
            </a:r>
            <a:r>
              <a:rPr lang="sk-SK" err="1"/>
              <a:t>Bd</a:t>
            </a:r>
            <a:r>
              <a:rPr lang="sk-SK"/>
              <a:t>=1/</a:t>
            </a:r>
            <a:r>
              <a:rPr lang="sk-SK" err="1"/>
              <a:t>T</a:t>
            </a:r>
            <a:r>
              <a:rPr lang="sk-SK" baseline="-25000" err="1"/>
              <a:t>bitu</a:t>
            </a:r>
            <a:r>
              <a:rPr lang="sk-SK"/>
              <a:t>,</a:t>
            </a:r>
            <a:endParaRPr lang="en-US"/>
          </a:p>
          <a:p>
            <a:pPr lvl="1"/>
            <a:r>
              <a:rPr lang="sk-SK">
                <a:solidFill>
                  <a:srgbClr val="FFFF00"/>
                </a:solidFill>
              </a:rPr>
              <a:t>2. počet prenášaných bitov P: 5, 6, 7, 8 ,</a:t>
            </a:r>
            <a:endParaRPr lang="en-US">
              <a:solidFill>
                <a:srgbClr val="FFFF00"/>
              </a:solidFill>
            </a:endParaRPr>
          </a:p>
          <a:p>
            <a:pPr lvl="1"/>
            <a:r>
              <a:rPr lang="sk-SK">
                <a:solidFill>
                  <a:srgbClr val="FFFF00"/>
                </a:solidFill>
              </a:rPr>
              <a:t>3. či sa prenáša pomocný bit:</a:t>
            </a:r>
            <a:endParaRPr lang="en-US">
              <a:solidFill>
                <a:srgbClr val="FFFF00"/>
              </a:solidFill>
            </a:endParaRPr>
          </a:p>
          <a:p>
            <a:pPr lvl="2"/>
            <a:r>
              <a:rPr lang="sk-SK"/>
              <a:t>ak áno či je to kontrolný bit (či párna parita, či nepárna parita),</a:t>
            </a:r>
            <a:endParaRPr lang="en-US"/>
          </a:p>
          <a:p>
            <a:pPr lvl="2"/>
            <a:r>
              <a:rPr lang="sk-SK"/>
              <a:t>ak áno o aké údaje ide (či je údaj dáta, či riadiaci signál),</a:t>
            </a:r>
            <a:endParaRPr lang="en-US"/>
          </a:p>
          <a:p>
            <a:pPr lvl="1"/>
            <a:r>
              <a:rPr lang="sk-SK">
                <a:solidFill>
                  <a:srgbClr val="FFFF00"/>
                </a:solidFill>
              </a:rPr>
              <a:t>4. počet STOP bitov </a:t>
            </a:r>
          </a:p>
          <a:p>
            <a:pPr lvl="2"/>
            <a:r>
              <a:rPr lang="sk-SK"/>
              <a:t>či je jeden STOP bit, či sú dva STOP bity</a:t>
            </a:r>
            <a:endParaRPr lang="en-US"/>
          </a:p>
          <a:p>
            <a:pPr lvl="1"/>
            <a:r>
              <a:rPr lang="sk-SK">
                <a:solidFill>
                  <a:srgbClr val="FFFF00"/>
                </a:solidFill>
              </a:rPr>
              <a:t>5. či je kontrola riadená</a:t>
            </a:r>
            <a:endParaRPr lang="en-US">
              <a:solidFill>
                <a:srgbClr val="FFFF0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84440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6EDE4319A11C4FA7DB10143A1D2B09" ma:contentTypeVersion="7" ma:contentTypeDescription="Umožňuje vytvoriť nový dokument." ma:contentTypeScope="" ma:versionID="8326ebf88074553dc11148e509bc90ed">
  <xsd:schema xmlns:xsd="http://www.w3.org/2001/XMLSchema" xmlns:xs="http://www.w3.org/2001/XMLSchema" xmlns:p="http://schemas.microsoft.com/office/2006/metadata/properties" xmlns:ns2="88cbec32-69bb-4591-b025-b62bdc1609e9" targetNamespace="http://schemas.microsoft.com/office/2006/metadata/properties" ma:root="true" ma:fieldsID="3516057aba64f827df443aea10c041a1" ns2:_="">
    <xsd:import namespace="88cbec32-69bb-4591-b025-b62bdc1609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bec32-69bb-4591-b025-b62bdc1609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0D264B-BDD8-4050-8153-041C51FB2F7F}">
  <ds:schemaRefs>
    <ds:schemaRef ds:uri="9d4da41c-649e-4a15-bc5e-131b65047d7c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29DE96E-69E5-4468-A0B9-2BA03796FE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791D85-A2A1-42C4-A9FE-7521D6C93715}"/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Application>Microsoft Office PowerPoint</Application>
  <PresentationFormat>Widescreen</PresentationFormat>
  <Slides>15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Berlín</vt:lpstr>
      <vt:lpstr>Sériový prenos údajov</vt:lpstr>
      <vt:lpstr>Sériový prenos údajov</vt:lpstr>
      <vt:lpstr>1. Sériový prenos údajov</vt:lpstr>
      <vt:lpstr>1. Sériový prenos údajov</vt:lpstr>
      <vt:lpstr>1. Sériový prenos údajov</vt:lpstr>
      <vt:lpstr>1. Sériový prenos údajov</vt:lpstr>
      <vt:lpstr>1. Sériový prenos údajov</vt:lpstr>
      <vt:lpstr>1.1 Štandardizované napäťové rozhranie                   RS-232C</vt:lpstr>
      <vt:lpstr>1.1 Štandardizované napäťové rozhranie                      RS-232C</vt:lpstr>
      <vt:lpstr>1.1 Štandardizované napäťové rozhranie                         RS-232C</vt:lpstr>
      <vt:lpstr>1.1 Štandardizované napäťové rozhranie                          RS-232C</vt:lpstr>
      <vt:lpstr>1.1 Štandardizované napäťové rozhranie                          RS-232C</vt:lpstr>
      <vt:lpstr>1.1 Štandardizované napäťové rozhranie                          RS-232C</vt:lpstr>
      <vt:lpstr>1.1 Štandardizované napäťové rozhranie                          RS-232C</vt:lpstr>
      <vt:lpstr>1.1 Štandardizované napäťové rozhranie                          RS-232C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Enermax</dc:creator>
  <cp:revision>1</cp:revision>
  <dcterms:created xsi:type="dcterms:W3CDTF">2020-10-17T07:57:22Z</dcterms:created>
  <dcterms:modified xsi:type="dcterms:W3CDTF">2025-11-03T20:07:51Z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0x010100956EDE4319A11C4FA7DB10143A1D2B09</vt:lpwstr>
  </property>
  <property fmtid="{D5CDD505-2E9C-101B-9397-08002B2CF9AE}" pid="3" name="MediaServiceImageTags">
    <vt:lpwstr/>
  </property>
</Properties>
</file>