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9"/>
  </p:notesMasterIdLst>
  <p:handoutMasterIdLst>
    <p:handoutMasterId r:id="rId20"/>
  </p:handoutMasterIdLst>
  <p:sldIdLst>
    <p:sldId id="256" r:id="rId2"/>
    <p:sldId id="278" r:id="rId3"/>
    <p:sldId id="260" r:id="rId4"/>
    <p:sldId id="264" r:id="rId5"/>
    <p:sldId id="268" r:id="rId6"/>
    <p:sldId id="271" r:id="rId7"/>
    <p:sldId id="272" r:id="rId8"/>
    <p:sldId id="279" r:id="rId9"/>
    <p:sldId id="280" r:id="rId10"/>
    <p:sldId id="281" r:id="rId11"/>
    <p:sldId id="282" r:id="rId12"/>
    <p:sldId id="283" r:id="rId13"/>
    <p:sldId id="284" r:id="rId14"/>
    <p:sldId id="285" r:id="rId15"/>
    <p:sldId id="286" r:id="rId16"/>
    <p:sldId id="287" r:id="rId17"/>
    <p:sldId id="267" r:id="rId18"/>
  </p:sldIdLst>
  <p:sldSz cx="12192000" cy="6858000"/>
  <p:notesSz cx="6858000" cy="9144000"/>
  <p:defaultTextStyle>
    <a:defPPr rtl="0">
      <a:defRPr lang="sk-SK"/>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9945070-F3CC-45CD-ACDC-664FC78DBE22}" v="314" dt="2022-09-11T14:37:25.38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94660"/>
  </p:normalViewPr>
  <p:slideViewPr>
    <p:cSldViewPr snapToGrid="0">
      <p:cViewPr varScale="1">
        <p:scale>
          <a:sx n="95" d="100"/>
          <a:sy n="95" d="100"/>
        </p:scale>
        <p:origin x="67" y="77"/>
      </p:cViewPr>
      <p:guideLst/>
    </p:cSldViewPr>
  </p:slideViewPr>
  <p:notesTextViewPr>
    <p:cViewPr>
      <p:scale>
        <a:sx n="1" d="1"/>
        <a:sy n="1" d="1"/>
      </p:scale>
      <p:origin x="0" y="0"/>
    </p:cViewPr>
  </p:notesTextViewPr>
  <p:notesViewPr>
    <p:cSldViewPr snapToGrid="0">
      <p:cViewPr varScale="1">
        <p:scale>
          <a:sx n="71" d="100"/>
          <a:sy n="71" d="100"/>
        </p:scale>
        <p:origin x="4182" y="5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gr. Xénia Herchlová" userId="S::xenia.herchlova@adlerka.sk::35780691-fd34-4812-8ef1-5fded6172199" providerId="AD" clId="Web-{B9945070-F3CC-45CD-ACDC-664FC78DBE22}"/>
    <pc:docChg chg="addSld modSld">
      <pc:chgData name="Mgr. Xénia Herchlová" userId="S::xenia.herchlova@adlerka.sk::35780691-fd34-4812-8ef1-5fded6172199" providerId="AD" clId="Web-{B9945070-F3CC-45CD-ACDC-664FC78DBE22}" dt="2022-09-11T14:37:25.388" v="312"/>
      <pc:docMkLst>
        <pc:docMk/>
      </pc:docMkLst>
      <pc:sldChg chg="modSp">
        <pc:chgData name="Mgr. Xénia Herchlová" userId="S::xenia.herchlova@adlerka.sk::35780691-fd34-4812-8ef1-5fded6172199" providerId="AD" clId="Web-{B9945070-F3CC-45CD-ACDC-664FC78DBE22}" dt="2022-09-11T13:54:18.773" v="48" actId="20577"/>
        <pc:sldMkLst>
          <pc:docMk/>
          <pc:sldMk cId="356326839" sldId="256"/>
        </pc:sldMkLst>
        <pc:spChg chg="mod">
          <ac:chgData name="Mgr. Xénia Herchlová" userId="S::xenia.herchlova@adlerka.sk::35780691-fd34-4812-8ef1-5fded6172199" providerId="AD" clId="Web-{B9945070-F3CC-45CD-ACDC-664FC78DBE22}" dt="2022-09-11T13:54:03.819" v="40" actId="20577"/>
          <ac:spMkLst>
            <pc:docMk/>
            <pc:sldMk cId="356326839" sldId="256"/>
            <ac:spMk id="2" creationId="{00000000-0000-0000-0000-000000000000}"/>
          </ac:spMkLst>
        </pc:spChg>
        <pc:spChg chg="mod">
          <ac:chgData name="Mgr. Xénia Herchlová" userId="S::xenia.herchlova@adlerka.sk::35780691-fd34-4812-8ef1-5fded6172199" providerId="AD" clId="Web-{B9945070-F3CC-45CD-ACDC-664FC78DBE22}" dt="2022-09-11T13:54:18.773" v="48" actId="20577"/>
          <ac:spMkLst>
            <pc:docMk/>
            <pc:sldMk cId="356326839" sldId="256"/>
            <ac:spMk id="3" creationId="{00000000-0000-0000-0000-000000000000}"/>
          </ac:spMkLst>
        </pc:spChg>
      </pc:sldChg>
      <pc:sldChg chg="modSp new">
        <pc:chgData name="Mgr. Xénia Herchlová" userId="S::xenia.herchlova@adlerka.sk::35780691-fd34-4812-8ef1-5fded6172199" providerId="AD" clId="Web-{B9945070-F3CC-45CD-ACDC-664FC78DBE22}" dt="2022-09-11T13:55:49.994" v="61" actId="20577"/>
        <pc:sldMkLst>
          <pc:docMk/>
          <pc:sldMk cId="1735902762" sldId="257"/>
        </pc:sldMkLst>
        <pc:spChg chg="mod">
          <ac:chgData name="Mgr. Xénia Herchlová" userId="S::xenia.herchlova@adlerka.sk::35780691-fd34-4812-8ef1-5fded6172199" providerId="AD" clId="Web-{B9945070-F3CC-45CD-ACDC-664FC78DBE22}" dt="2022-09-11T13:54:47.539" v="52" actId="14100"/>
          <ac:spMkLst>
            <pc:docMk/>
            <pc:sldMk cId="1735902762" sldId="257"/>
            <ac:spMk id="2" creationId="{2838F9B4-B594-609C-DA83-3D5EB25018E4}"/>
          </ac:spMkLst>
        </pc:spChg>
        <pc:spChg chg="mod">
          <ac:chgData name="Mgr. Xénia Herchlová" userId="S::xenia.herchlova@adlerka.sk::35780691-fd34-4812-8ef1-5fded6172199" providerId="AD" clId="Web-{B9945070-F3CC-45CD-ACDC-664FC78DBE22}" dt="2022-09-11T13:55:49.994" v="61" actId="20577"/>
          <ac:spMkLst>
            <pc:docMk/>
            <pc:sldMk cId="1735902762" sldId="257"/>
            <ac:spMk id="3" creationId="{A50552BE-01DC-DF8E-C1CC-29441A20949C}"/>
          </ac:spMkLst>
        </pc:spChg>
      </pc:sldChg>
      <pc:sldChg chg="modSp new">
        <pc:chgData name="Mgr. Xénia Herchlová" userId="S::xenia.herchlova@adlerka.sk::35780691-fd34-4812-8ef1-5fded6172199" providerId="AD" clId="Web-{B9945070-F3CC-45CD-ACDC-664FC78DBE22}" dt="2022-09-11T13:58:30.404" v="73" actId="20577"/>
        <pc:sldMkLst>
          <pc:docMk/>
          <pc:sldMk cId="192879248" sldId="258"/>
        </pc:sldMkLst>
        <pc:spChg chg="mod">
          <ac:chgData name="Mgr. Xénia Herchlová" userId="S::xenia.herchlova@adlerka.sk::35780691-fd34-4812-8ef1-5fded6172199" providerId="AD" clId="Web-{B9945070-F3CC-45CD-ACDC-664FC78DBE22}" dt="2022-09-11T13:56:57.152" v="65" actId="20577"/>
          <ac:spMkLst>
            <pc:docMk/>
            <pc:sldMk cId="192879248" sldId="258"/>
            <ac:spMk id="2" creationId="{5D8F8000-AC78-8CB0-6DBF-23C549A20B05}"/>
          </ac:spMkLst>
        </pc:spChg>
        <pc:spChg chg="mod">
          <ac:chgData name="Mgr. Xénia Herchlová" userId="S::xenia.herchlova@adlerka.sk::35780691-fd34-4812-8ef1-5fded6172199" providerId="AD" clId="Web-{B9945070-F3CC-45CD-ACDC-664FC78DBE22}" dt="2022-09-11T13:58:30.404" v="73" actId="20577"/>
          <ac:spMkLst>
            <pc:docMk/>
            <pc:sldMk cId="192879248" sldId="258"/>
            <ac:spMk id="3" creationId="{FA3C71F6-1D67-78C2-9231-E126792DE1FA}"/>
          </ac:spMkLst>
        </pc:spChg>
      </pc:sldChg>
      <pc:sldChg chg="modSp new">
        <pc:chgData name="Mgr. Xénia Herchlová" userId="S::xenia.herchlova@adlerka.sk::35780691-fd34-4812-8ef1-5fded6172199" providerId="AD" clId="Web-{B9945070-F3CC-45CD-ACDC-664FC78DBE22}" dt="2022-09-11T14:00:59.693" v="107" actId="20577"/>
        <pc:sldMkLst>
          <pc:docMk/>
          <pc:sldMk cId="1077516266" sldId="259"/>
        </pc:sldMkLst>
        <pc:spChg chg="mod">
          <ac:chgData name="Mgr. Xénia Herchlová" userId="S::xenia.herchlova@adlerka.sk::35780691-fd34-4812-8ef1-5fded6172199" providerId="AD" clId="Web-{B9945070-F3CC-45CD-ACDC-664FC78DBE22}" dt="2022-09-11T13:59:19.249" v="80" actId="20577"/>
          <ac:spMkLst>
            <pc:docMk/>
            <pc:sldMk cId="1077516266" sldId="259"/>
            <ac:spMk id="2" creationId="{8C6C693E-EEDF-EDEA-FB01-D9C484B6B95E}"/>
          </ac:spMkLst>
        </pc:spChg>
        <pc:spChg chg="mod">
          <ac:chgData name="Mgr. Xénia Herchlová" userId="S::xenia.herchlova@adlerka.sk::35780691-fd34-4812-8ef1-5fded6172199" providerId="AD" clId="Web-{B9945070-F3CC-45CD-ACDC-664FC78DBE22}" dt="2022-09-11T14:00:59.693" v="107" actId="20577"/>
          <ac:spMkLst>
            <pc:docMk/>
            <pc:sldMk cId="1077516266" sldId="259"/>
            <ac:spMk id="3" creationId="{76B78AD1-FADA-308B-8614-56700297BCF4}"/>
          </ac:spMkLst>
        </pc:spChg>
      </pc:sldChg>
      <pc:sldChg chg="modSp new">
        <pc:chgData name="Mgr. Xénia Herchlová" userId="S::xenia.herchlova@adlerka.sk::35780691-fd34-4812-8ef1-5fded6172199" providerId="AD" clId="Web-{B9945070-F3CC-45CD-ACDC-664FC78DBE22}" dt="2022-09-11T14:26:59.400" v="202" actId="20577"/>
        <pc:sldMkLst>
          <pc:docMk/>
          <pc:sldMk cId="3710791787" sldId="260"/>
        </pc:sldMkLst>
        <pc:spChg chg="mod">
          <ac:chgData name="Mgr. Xénia Herchlová" userId="S::xenia.herchlova@adlerka.sk::35780691-fd34-4812-8ef1-5fded6172199" providerId="AD" clId="Web-{B9945070-F3CC-45CD-ACDC-664FC78DBE22}" dt="2022-09-11T14:11:28.900" v="119" actId="20577"/>
          <ac:spMkLst>
            <pc:docMk/>
            <pc:sldMk cId="3710791787" sldId="260"/>
            <ac:spMk id="2" creationId="{894B1826-978D-5483-42CD-C1183142A8E1}"/>
          </ac:spMkLst>
        </pc:spChg>
        <pc:spChg chg="mod">
          <ac:chgData name="Mgr. Xénia Herchlová" userId="S::xenia.herchlova@adlerka.sk::35780691-fd34-4812-8ef1-5fded6172199" providerId="AD" clId="Web-{B9945070-F3CC-45CD-ACDC-664FC78DBE22}" dt="2022-09-11T14:26:59.400" v="202" actId="20577"/>
          <ac:spMkLst>
            <pc:docMk/>
            <pc:sldMk cId="3710791787" sldId="260"/>
            <ac:spMk id="3" creationId="{A6BD2A79-F671-FF39-6752-9BDD09B90AF8}"/>
          </ac:spMkLst>
        </pc:spChg>
      </pc:sldChg>
      <pc:sldChg chg="delSp modSp new">
        <pc:chgData name="Mgr. Xénia Herchlová" userId="S::xenia.herchlova@adlerka.sk::35780691-fd34-4812-8ef1-5fded6172199" providerId="AD" clId="Web-{B9945070-F3CC-45CD-ACDC-664FC78DBE22}" dt="2022-09-11T14:25:03.054" v="191" actId="20577"/>
        <pc:sldMkLst>
          <pc:docMk/>
          <pc:sldMk cId="3711871790" sldId="261"/>
        </pc:sldMkLst>
        <pc:spChg chg="del">
          <ac:chgData name="Mgr. Xénia Herchlová" userId="S::xenia.herchlova@adlerka.sk::35780691-fd34-4812-8ef1-5fded6172199" providerId="AD" clId="Web-{B9945070-F3CC-45CD-ACDC-664FC78DBE22}" dt="2022-09-11T14:24:21.756" v="180" actId="20577"/>
          <ac:spMkLst>
            <pc:docMk/>
            <pc:sldMk cId="3711871790" sldId="261"/>
            <ac:spMk id="2" creationId="{489DABAB-08E3-6B41-CF08-85E3796A9164}"/>
          </ac:spMkLst>
        </pc:spChg>
        <pc:spChg chg="mod">
          <ac:chgData name="Mgr. Xénia Herchlová" userId="S::xenia.herchlova@adlerka.sk::35780691-fd34-4812-8ef1-5fded6172199" providerId="AD" clId="Web-{B9945070-F3CC-45CD-ACDC-664FC78DBE22}" dt="2022-09-11T14:25:03.054" v="191" actId="20577"/>
          <ac:spMkLst>
            <pc:docMk/>
            <pc:sldMk cId="3711871790" sldId="261"/>
            <ac:spMk id="3" creationId="{FDEE7159-2D85-1873-0C57-7310C829F347}"/>
          </ac:spMkLst>
        </pc:spChg>
      </pc:sldChg>
      <pc:sldChg chg="delSp modSp new">
        <pc:chgData name="Mgr. Xénia Herchlová" userId="S::xenia.herchlova@adlerka.sk::35780691-fd34-4812-8ef1-5fded6172199" providerId="AD" clId="Web-{B9945070-F3CC-45CD-ACDC-664FC78DBE22}" dt="2022-09-11T14:25:35.008" v="199" actId="20577"/>
        <pc:sldMkLst>
          <pc:docMk/>
          <pc:sldMk cId="1068890167" sldId="262"/>
        </pc:sldMkLst>
        <pc:spChg chg="del">
          <ac:chgData name="Mgr. Xénia Herchlová" userId="S::xenia.herchlova@adlerka.sk::35780691-fd34-4812-8ef1-5fded6172199" providerId="AD" clId="Web-{B9945070-F3CC-45CD-ACDC-664FC78DBE22}" dt="2022-09-11T14:23:17.902" v="166" actId="20577"/>
          <ac:spMkLst>
            <pc:docMk/>
            <pc:sldMk cId="1068890167" sldId="262"/>
            <ac:spMk id="2" creationId="{A615552E-7EC2-3F7F-0AE4-C56FB17801D1}"/>
          </ac:spMkLst>
        </pc:spChg>
        <pc:spChg chg="mod">
          <ac:chgData name="Mgr. Xénia Herchlová" userId="S::xenia.herchlova@adlerka.sk::35780691-fd34-4812-8ef1-5fded6172199" providerId="AD" clId="Web-{B9945070-F3CC-45CD-ACDC-664FC78DBE22}" dt="2022-09-11T14:25:35.008" v="199" actId="20577"/>
          <ac:spMkLst>
            <pc:docMk/>
            <pc:sldMk cId="1068890167" sldId="262"/>
            <ac:spMk id="3" creationId="{90186081-3815-C836-A4BD-75CB06C45416}"/>
          </ac:spMkLst>
        </pc:spChg>
      </pc:sldChg>
      <pc:sldChg chg="delSp modSp new">
        <pc:chgData name="Mgr. Xénia Herchlová" userId="S::xenia.herchlova@adlerka.sk::35780691-fd34-4812-8ef1-5fded6172199" providerId="AD" clId="Web-{B9945070-F3CC-45CD-ACDC-664FC78DBE22}" dt="2022-09-11T14:31:42.177" v="237" actId="20577"/>
        <pc:sldMkLst>
          <pc:docMk/>
          <pc:sldMk cId="401516425" sldId="263"/>
        </pc:sldMkLst>
        <pc:spChg chg="del">
          <ac:chgData name="Mgr. Xénia Herchlová" userId="S::xenia.herchlova@adlerka.sk::35780691-fd34-4812-8ef1-5fded6172199" providerId="AD" clId="Web-{B9945070-F3CC-45CD-ACDC-664FC78DBE22}" dt="2022-09-11T14:31:11.067" v="227" actId="20577"/>
          <ac:spMkLst>
            <pc:docMk/>
            <pc:sldMk cId="401516425" sldId="263"/>
            <ac:spMk id="2" creationId="{87926C44-8D69-FD1F-2516-4C988413FB73}"/>
          </ac:spMkLst>
        </pc:spChg>
        <pc:spChg chg="mod">
          <ac:chgData name="Mgr. Xénia Herchlová" userId="S::xenia.herchlova@adlerka.sk::35780691-fd34-4812-8ef1-5fded6172199" providerId="AD" clId="Web-{B9945070-F3CC-45CD-ACDC-664FC78DBE22}" dt="2022-09-11T14:31:42.177" v="237" actId="20577"/>
          <ac:spMkLst>
            <pc:docMk/>
            <pc:sldMk cId="401516425" sldId="263"/>
            <ac:spMk id="3" creationId="{69C9D614-36DA-AD31-DE3E-FEB0D8021BF4}"/>
          </ac:spMkLst>
        </pc:spChg>
      </pc:sldChg>
      <pc:sldChg chg="modSp new">
        <pc:chgData name="Mgr. Xénia Herchlová" userId="S::xenia.herchlova@adlerka.sk::35780691-fd34-4812-8ef1-5fded6172199" providerId="AD" clId="Web-{B9945070-F3CC-45CD-ACDC-664FC78DBE22}" dt="2022-09-11T14:33:09.007" v="252" actId="20577"/>
        <pc:sldMkLst>
          <pc:docMk/>
          <pc:sldMk cId="2037656182" sldId="264"/>
        </pc:sldMkLst>
        <pc:spChg chg="mod">
          <ac:chgData name="Mgr. Xénia Herchlová" userId="S::xenia.herchlova@adlerka.sk::35780691-fd34-4812-8ef1-5fded6172199" providerId="AD" clId="Web-{B9945070-F3CC-45CD-ACDC-664FC78DBE22}" dt="2022-09-11T14:33:09.007" v="252" actId="20577"/>
          <ac:spMkLst>
            <pc:docMk/>
            <pc:sldMk cId="2037656182" sldId="264"/>
            <ac:spMk id="3" creationId="{7DA3E80E-52B6-CE8B-41C3-6211259666CF}"/>
          </ac:spMkLst>
        </pc:spChg>
      </pc:sldChg>
      <pc:sldChg chg="delSp modSp new">
        <pc:chgData name="Mgr. Xénia Herchlová" userId="S::xenia.herchlova@adlerka.sk::35780691-fd34-4812-8ef1-5fded6172199" providerId="AD" clId="Web-{B9945070-F3CC-45CD-ACDC-664FC78DBE22}" dt="2022-09-11T14:36:17.137" v="293"/>
        <pc:sldMkLst>
          <pc:docMk/>
          <pc:sldMk cId="4289228443" sldId="265"/>
        </pc:sldMkLst>
        <pc:spChg chg="del">
          <ac:chgData name="Mgr. Xénia Herchlová" userId="S::xenia.herchlova@adlerka.sk::35780691-fd34-4812-8ef1-5fded6172199" providerId="AD" clId="Web-{B9945070-F3CC-45CD-ACDC-664FC78DBE22}" dt="2022-09-11T14:36:17.137" v="293"/>
          <ac:spMkLst>
            <pc:docMk/>
            <pc:sldMk cId="4289228443" sldId="265"/>
            <ac:spMk id="2" creationId="{09053938-E3B1-5156-0C52-4B12D8509E97}"/>
          </ac:spMkLst>
        </pc:spChg>
        <pc:spChg chg="mod">
          <ac:chgData name="Mgr. Xénia Herchlová" userId="S::xenia.herchlova@adlerka.sk::35780691-fd34-4812-8ef1-5fded6172199" providerId="AD" clId="Web-{B9945070-F3CC-45CD-ACDC-664FC78DBE22}" dt="2022-09-11T14:36:08.933" v="292" actId="14100"/>
          <ac:spMkLst>
            <pc:docMk/>
            <pc:sldMk cId="4289228443" sldId="265"/>
            <ac:spMk id="3" creationId="{C5887E8D-A74B-89F4-3EAD-7085A18C6DFD}"/>
          </ac:spMkLst>
        </pc:spChg>
      </pc:sldChg>
      <pc:sldChg chg="delSp modSp new">
        <pc:chgData name="Mgr. Xénia Herchlová" userId="S::xenia.herchlova@adlerka.sk::35780691-fd34-4812-8ef1-5fded6172199" providerId="AD" clId="Web-{B9945070-F3CC-45CD-ACDC-664FC78DBE22}" dt="2022-09-11T14:36:32.637" v="294"/>
        <pc:sldMkLst>
          <pc:docMk/>
          <pc:sldMk cId="63900466" sldId="266"/>
        </pc:sldMkLst>
        <pc:spChg chg="del">
          <ac:chgData name="Mgr. Xénia Herchlová" userId="S::xenia.herchlova@adlerka.sk::35780691-fd34-4812-8ef1-5fded6172199" providerId="AD" clId="Web-{B9945070-F3CC-45CD-ACDC-664FC78DBE22}" dt="2022-09-11T14:36:32.637" v="294"/>
          <ac:spMkLst>
            <pc:docMk/>
            <pc:sldMk cId="63900466" sldId="266"/>
            <ac:spMk id="2" creationId="{EE93B540-2F3A-124E-9260-1F5D8F3A9967}"/>
          </ac:spMkLst>
        </pc:spChg>
        <pc:spChg chg="mod">
          <ac:chgData name="Mgr. Xénia Herchlová" userId="S::xenia.herchlova@adlerka.sk::35780691-fd34-4812-8ef1-5fded6172199" providerId="AD" clId="Web-{B9945070-F3CC-45CD-ACDC-664FC78DBE22}" dt="2022-09-11T14:35:40.855" v="287" actId="20577"/>
          <ac:spMkLst>
            <pc:docMk/>
            <pc:sldMk cId="63900466" sldId="266"/>
            <ac:spMk id="3" creationId="{714EEAC6-293F-2264-6BF1-1B54E1BDC490}"/>
          </ac:spMkLst>
        </pc:spChg>
      </pc:sldChg>
      <pc:sldChg chg="delSp modSp new">
        <pc:chgData name="Mgr. Xénia Herchlová" userId="S::xenia.herchlova@adlerka.sk::35780691-fd34-4812-8ef1-5fded6172199" providerId="AD" clId="Web-{B9945070-F3CC-45CD-ACDC-664FC78DBE22}" dt="2022-09-11T14:37:25.388" v="312"/>
        <pc:sldMkLst>
          <pc:docMk/>
          <pc:sldMk cId="2065700932" sldId="267"/>
        </pc:sldMkLst>
        <pc:spChg chg="del">
          <ac:chgData name="Mgr. Xénia Herchlová" userId="S::xenia.herchlova@adlerka.sk::35780691-fd34-4812-8ef1-5fded6172199" providerId="AD" clId="Web-{B9945070-F3CC-45CD-ACDC-664FC78DBE22}" dt="2022-09-11T14:37:25.388" v="312"/>
          <ac:spMkLst>
            <pc:docMk/>
            <pc:sldMk cId="2065700932" sldId="267"/>
            <ac:spMk id="2" creationId="{92F44E06-712E-8E30-9695-83F4D233A0B5}"/>
          </ac:spMkLst>
        </pc:spChg>
        <pc:spChg chg="mod">
          <ac:chgData name="Mgr. Xénia Herchlová" userId="S::xenia.herchlova@adlerka.sk::35780691-fd34-4812-8ef1-5fded6172199" providerId="AD" clId="Web-{B9945070-F3CC-45CD-ACDC-664FC78DBE22}" dt="2022-09-11T14:37:12.201" v="311" actId="20577"/>
          <ac:spMkLst>
            <pc:docMk/>
            <pc:sldMk cId="2065700932" sldId="267"/>
            <ac:spMk id="3" creationId="{4919EF68-4873-DFE6-11AD-C57727DCDF2C}"/>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objekt pre hlavičku 1">
            <a:extLst>
              <a:ext uri="{FF2B5EF4-FFF2-40B4-BE49-F238E27FC236}">
                <a16:creationId xmlns:a16="http://schemas.microsoft.com/office/drawing/2014/main" id="{460946C2-12FC-479F-92C4-97C98976D88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k-SK"/>
          </a:p>
        </p:txBody>
      </p:sp>
      <p:sp>
        <p:nvSpPr>
          <p:cNvPr id="3" name="Zástupný objekt pre dátum 2">
            <a:extLst>
              <a:ext uri="{FF2B5EF4-FFF2-40B4-BE49-F238E27FC236}">
                <a16:creationId xmlns:a16="http://schemas.microsoft.com/office/drawing/2014/main" id="{D0653AF0-623E-40C0-AC3E-9408FED3069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DAA4391-81D3-4CE3-BB27-4D500C7B1A1C}" type="datetimeFigureOut">
              <a:rPr lang="sk-SK" smtClean="0"/>
              <a:t>27. 1. 2025</a:t>
            </a:fld>
            <a:endParaRPr lang="sk-SK"/>
          </a:p>
        </p:txBody>
      </p:sp>
      <p:sp>
        <p:nvSpPr>
          <p:cNvPr id="4" name="Zástupný objekt pre pätu 3">
            <a:extLst>
              <a:ext uri="{FF2B5EF4-FFF2-40B4-BE49-F238E27FC236}">
                <a16:creationId xmlns:a16="http://schemas.microsoft.com/office/drawing/2014/main" id="{D35EA793-74E1-44A4-A8FA-9A7C13AA20C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sk-SK"/>
          </a:p>
        </p:txBody>
      </p:sp>
      <p:sp>
        <p:nvSpPr>
          <p:cNvPr id="5" name="Zástupný objekt pre číslo snímky 4">
            <a:extLst>
              <a:ext uri="{FF2B5EF4-FFF2-40B4-BE49-F238E27FC236}">
                <a16:creationId xmlns:a16="http://schemas.microsoft.com/office/drawing/2014/main" id="{EFBAFD3F-6621-4C9C-9F61-082168718CD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4775A70-55DF-4518-9D56-484193A45C77}" type="slidenum">
              <a:rPr lang="sk-SK" smtClean="0"/>
              <a:t>‹#›</a:t>
            </a:fld>
            <a:endParaRPr lang="sk-SK"/>
          </a:p>
        </p:txBody>
      </p:sp>
    </p:spTree>
    <p:extLst>
      <p:ext uri="{BB962C8B-B14F-4D97-AF65-F5344CB8AC3E}">
        <p14:creationId xmlns:p14="http://schemas.microsoft.com/office/powerpoint/2010/main" val="322751703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objekt pre hlavičk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k-SK" noProof="0"/>
          </a:p>
        </p:txBody>
      </p:sp>
      <p:sp>
        <p:nvSpPr>
          <p:cNvPr id="3" name="Zástupný objekt pre dá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7EC238-635D-47CA-94D6-D9EBE1AE3627}" type="datetimeFigureOut">
              <a:rPr lang="sk-SK" noProof="0" smtClean="0"/>
              <a:t>27. 1. 2025</a:t>
            </a:fld>
            <a:endParaRPr lang="sk-SK" noProof="0"/>
          </a:p>
        </p:txBody>
      </p:sp>
      <p:sp>
        <p:nvSpPr>
          <p:cNvPr id="4" name="Zástupný objekt pre obrázok snímky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k-SK" noProof="0"/>
          </a:p>
        </p:txBody>
      </p:sp>
      <p:sp>
        <p:nvSpPr>
          <p:cNvPr id="5" name="Zástupný objekt pre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k-SK" noProof="0"/>
              <a:t>Upraviť štýly predlohy textu</a:t>
            </a:r>
          </a:p>
          <a:p>
            <a:pPr lvl="1"/>
            <a:r>
              <a:rPr lang="sk-SK" noProof="0"/>
              <a:t>Druhá úroveň</a:t>
            </a:r>
          </a:p>
          <a:p>
            <a:pPr lvl="2"/>
            <a:r>
              <a:rPr lang="sk-SK" noProof="0"/>
              <a:t>Tretia úroveň</a:t>
            </a:r>
          </a:p>
          <a:p>
            <a:pPr lvl="3"/>
            <a:r>
              <a:rPr lang="sk-SK" noProof="0"/>
              <a:t>Štvrtá úroveň</a:t>
            </a:r>
          </a:p>
          <a:p>
            <a:pPr lvl="4"/>
            <a:r>
              <a:rPr lang="sk-SK" noProof="0"/>
              <a:t>Piata úroveň</a:t>
            </a:r>
          </a:p>
        </p:txBody>
      </p:sp>
      <p:sp>
        <p:nvSpPr>
          <p:cNvPr id="6" name="Zástupný objekt pre pät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k-SK" noProof="0"/>
          </a:p>
        </p:txBody>
      </p:sp>
      <p:sp>
        <p:nvSpPr>
          <p:cNvPr id="7" name="Zástupný objekt pre číslo snímky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D31B69A-0E7A-4FE5-9688-70B52C5CA524}" type="slidenum">
              <a:rPr lang="sk-SK" noProof="0" smtClean="0"/>
              <a:t>‹#›</a:t>
            </a:fld>
            <a:endParaRPr lang="sk-SK" noProof="0"/>
          </a:p>
        </p:txBody>
      </p:sp>
    </p:spTree>
    <p:extLst>
      <p:ext uri="{BB962C8B-B14F-4D97-AF65-F5344CB8AC3E}">
        <p14:creationId xmlns:p14="http://schemas.microsoft.com/office/powerpoint/2010/main" val="208427818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endParaRPr lang="sk-SK"/>
          </a:p>
        </p:txBody>
      </p:sp>
      <p:sp>
        <p:nvSpPr>
          <p:cNvPr id="4" name="Zástupný objekt pre číslo snímky 3"/>
          <p:cNvSpPr>
            <a:spLocks noGrp="1"/>
          </p:cNvSpPr>
          <p:nvPr>
            <p:ph type="sldNum" sz="quarter" idx="5"/>
          </p:nvPr>
        </p:nvSpPr>
        <p:spPr/>
        <p:txBody>
          <a:bodyPr/>
          <a:lstStyle/>
          <a:p>
            <a:fld id="{1D31B69A-0E7A-4FE5-9688-70B52C5CA524}" type="slidenum">
              <a:rPr lang="sk-SK" smtClean="0"/>
              <a:t>1</a:t>
            </a:fld>
            <a:endParaRPr lang="sk-SK"/>
          </a:p>
        </p:txBody>
      </p:sp>
    </p:spTree>
    <p:extLst>
      <p:ext uri="{BB962C8B-B14F-4D97-AF65-F5344CB8AC3E}">
        <p14:creationId xmlns:p14="http://schemas.microsoft.com/office/powerpoint/2010/main" val="223359963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á snímka">
    <p:spTree>
      <p:nvGrpSpPr>
        <p:cNvPr id="1" name=""/>
        <p:cNvGrpSpPr/>
        <p:nvPr/>
      </p:nvGrpSpPr>
      <p:grpSpPr>
        <a:xfrm>
          <a:off x="0" y="0"/>
          <a:ext cx="0" cy="0"/>
          <a:chOff x="0" y="0"/>
          <a:chExt cx="0" cy="0"/>
        </a:xfrm>
      </p:grpSpPr>
      <p:grpSp>
        <p:nvGrpSpPr>
          <p:cNvPr id="7" name="Skupina 6"/>
          <p:cNvGrpSpPr/>
          <p:nvPr/>
        </p:nvGrpSpPr>
        <p:grpSpPr>
          <a:xfrm>
            <a:off x="0" y="0"/>
            <a:ext cx="12192000" cy="6858000"/>
            <a:chOff x="0" y="0"/>
            <a:chExt cx="12192000" cy="6858000"/>
          </a:xfrm>
        </p:grpSpPr>
        <p:sp>
          <p:nvSpPr>
            <p:cNvPr id="9" name="Obdĺžnik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Voľný tvar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Nadpis 1"/>
          <p:cNvSpPr>
            <a:spLocks noGrp="1"/>
          </p:cNvSpPr>
          <p:nvPr>
            <p:ph type="ctrTitle"/>
          </p:nvPr>
        </p:nvSpPr>
        <p:spPr>
          <a:xfrm>
            <a:off x="1154955" y="2099733"/>
            <a:ext cx="8825658" cy="2677648"/>
          </a:xfrm>
        </p:spPr>
        <p:txBody>
          <a:bodyPr rtlCol="0" anchor="b"/>
          <a:lstStyle>
            <a:lvl1pPr>
              <a:defRPr sz="5400"/>
            </a:lvl1pPr>
          </a:lstStyle>
          <a:p>
            <a:pPr rtl="0"/>
            <a:r>
              <a:rPr lang="sk-SK" noProof="0"/>
              <a:t>Kliknutím upravte štýl predlohy nadpisu</a:t>
            </a:r>
          </a:p>
        </p:txBody>
      </p:sp>
      <p:sp>
        <p:nvSpPr>
          <p:cNvPr id="3" name="Podnadpis 2"/>
          <p:cNvSpPr>
            <a:spLocks noGrp="1"/>
          </p:cNvSpPr>
          <p:nvPr>
            <p:ph type="subTitle" idx="1"/>
          </p:nvPr>
        </p:nvSpPr>
        <p:spPr bwMode="gray">
          <a:xfrm>
            <a:off x="1154955" y="4777380"/>
            <a:ext cx="8825658" cy="861420"/>
          </a:xfrm>
        </p:spPr>
        <p:txBody>
          <a:bodyPr rtlCol="0"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sk-SK" noProof="0"/>
              <a:t>Kliknutím upravte štýl predlohy podnadpisu</a:t>
            </a:r>
          </a:p>
        </p:txBody>
      </p:sp>
      <p:sp>
        <p:nvSpPr>
          <p:cNvPr id="4" name="Zástupný symbol dátumu 3"/>
          <p:cNvSpPr>
            <a:spLocks noGrp="1"/>
          </p:cNvSpPr>
          <p:nvPr>
            <p:ph type="dt" sz="half" idx="10"/>
          </p:nvPr>
        </p:nvSpPr>
        <p:spPr bwMode="gray">
          <a:xfrm rot="5400000">
            <a:off x="10158984" y="1792224"/>
            <a:ext cx="990599" cy="304799"/>
          </a:xfrm>
        </p:spPr>
        <p:txBody>
          <a:bodyPr rtlCol="0" anchor="t"/>
          <a:lstStyle>
            <a:lvl1pPr algn="l">
              <a:defRPr b="0" i="0">
                <a:solidFill>
                  <a:schemeClr val="bg1">
                    <a:alpha val="60000"/>
                  </a:schemeClr>
                </a:solidFill>
              </a:defRPr>
            </a:lvl1pPr>
          </a:lstStyle>
          <a:p>
            <a:pPr rtl="0"/>
            <a:fld id="{37D8333A-EDA0-4C84-8723-94C678477BF2}" type="datetime1">
              <a:rPr lang="sk-SK" noProof="0" smtClean="0"/>
              <a:t>27. 1. 2025</a:t>
            </a:fld>
            <a:endParaRPr lang="sk-SK" noProof="0"/>
          </a:p>
        </p:txBody>
      </p:sp>
      <p:sp>
        <p:nvSpPr>
          <p:cNvPr id="5" name="Zástupný symbol päty 4"/>
          <p:cNvSpPr>
            <a:spLocks noGrp="1"/>
          </p:cNvSpPr>
          <p:nvPr>
            <p:ph type="ftr" sz="quarter" idx="11"/>
          </p:nvPr>
        </p:nvSpPr>
        <p:spPr bwMode="gray">
          <a:xfrm rot="5400000">
            <a:off x="8951976" y="3227832"/>
            <a:ext cx="3859795" cy="304801"/>
          </a:xfrm>
        </p:spPr>
        <p:txBody>
          <a:bodyPr rtlCol="0"/>
          <a:lstStyle>
            <a:lvl1pPr>
              <a:defRPr b="0" i="0">
                <a:solidFill>
                  <a:schemeClr val="bg1">
                    <a:alpha val="60000"/>
                  </a:schemeClr>
                </a:solidFill>
              </a:defRPr>
            </a:lvl1pPr>
          </a:lstStyle>
          <a:p>
            <a:pPr rtl="0"/>
            <a:endParaRPr lang="sk-SK" noProof="0"/>
          </a:p>
        </p:txBody>
      </p:sp>
      <p:sp>
        <p:nvSpPr>
          <p:cNvPr id="11" name="Obdĺžnik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Zástupný symbol čísla snímky 5"/>
          <p:cNvSpPr>
            <a:spLocks noGrp="1"/>
          </p:cNvSpPr>
          <p:nvPr>
            <p:ph type="sldNum" sz="quarter" idx="12"/>
          </p:nvPr>
        </p:nvSpPr>
        <p:spPr>
          <a:xfrm>
            <a:off x="10352540" y="295729"/>
            <a:ext cx="838199" cy="767687"/>
          </a:xfrm>
        </p:spPr>
        <p:txBody>
          <a:bodyPr rtlCol="0"/>
          <a:lstStyle/>
          <a:p>
            <a:pPr rtl="0"/>
            <a:fld id="{D57F1E4F-1CFF-5643-939E-217C01CDF565}" type="slidenum">
              <a:rPr lang="sk-SK" noProof="0" smtClean="0"/>
              <a:pPr/>
              <a:t>‹#›</a:t>
            </a:fld>
            <a:endParaRPr lang="sk-SK" noProof="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tický obrázok s popisom">
    <p:spTree>
      <p:nvGrpSpPr>
        <p:cNvPr id="1" name=""/>
        <p:cNvGrpSpPr/>
        <p:nvPr/>
      </p:nvGrpSpPr>
      <p:grpSpPr>
        <a:xfrm>
          <a:off x="0" y="0"/>
          <a:ext cx="0" cy="0"/>
          <a:chOff x="0" y="0"/>
          <a:chExt cx="0" cy="0"/>
        </a:xfrm>
      </p:grpSpPr>
      <p:grpSp>
        <p:nvGrpSpPr>
          <p:cNvPr id="9" name="Skupina 8"/>
          <p:cNvGrpSpPr/>
          <p:nvPr/>
        </p:nvGrpSpPr>
        <p:grpSpPr>
          <a:xfrm>
            <a:off x="0" y="0"/>
            <a:ext cx="12192000" cy="6858000"/>
            <a:chOff x="0" y="0"/>
            <a:chExt cx="12192000" cy="6858000"/>
          </a:xfrm>
        </p:grpSpPr>
        <p:sp>
          <p:nvSpPr>
            <p:cNvPr id="13" name="Obdĺžnik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á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á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á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á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á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Voľný tvar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Voľný tvar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Voľný tvar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Nadpis 1"/>
          <p:cNvSpPr>
            <a:spLocks noGrp="1"/>
          </p:cNvSpPr>
          <p:nvPr>
            <p:ph type="title" hasCustomPrompt="1"/>
          </p:nvPr>
        </p:nvSpPr>
        <p:spPr>
          <a:xfrm>
            <a:off x="1154954" y="4969927"/>
            <a:ext cx="8825659" cy="566738"/>
          </a:xfrm>
        </p:spPr>
        <p:txBody>
          <a:bodyPr rtlCol="0" anchor="b">
            <a:normAutofit/>
          </a:bodyPr>
          <a:lstStyle>
            <a:lvl1pPr algn="l">
              <a:defRPr sz="2400" b="0"/>
            </a:lvl1pPr>
          </a:lstStyle>
          <a:p>
            <a:pPr rtl="0"/>
            <a:r>
              <a:rPr lang="sk-SK" noProof="0"/>
              <a:t>Kliknite sem a upravte štýl predlohy nadpisov</a:t>
            </a:r>
          </a:p>
        </p:txBody>
      </p:sp>
      <p:sp>
        <p:nvSpPr>
          <p:cNvPr id="3" name="Zástupný symbol obrázka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sk-SK" noProof="0"/>
              <a:t>Kliknutím na ikonu pridáte obrázok</a:t>
            </a:r>
          </a:p>
        </p:txBody>
      </p:sp>
      <p:sp>
        <p:nvSpPr>
          <p:cNvPr id="4" name="Zástupný symbol textu 3"/>
          <p:cNvSpPr>
            <a:spLocks noGrp="1"/>
          </p:cNvSpPr>
          <p:nvPr>
            <p:ph type="body" sz="half" idx="2" hasCustomPrompt="1"/>
          </p:nvPr>
        </p:nvSpPr>
        <p:spPr>
          <a:xfrm>
            <a:off x="1154954" y="5536665"/>
            <a:ext cx="8825658" cy="493712"/>
          </a:xfrm>
        </p:spPr>
        <p:txBody>
          <a:bodyPr rtlCol="0">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sk-SK" noProof="0"/>
              <a:t>Upraviť štýly predlohy textu</a:t>
            </a:r>
          </a:p>
        </p:txBody>
      </p:sp>
      <p:sp>
        <p:nvSpPr>
          <p:cNvPr id="5" name="Zástupný symbol dátumu 4"/>
          <p:cNvSpPr>
            <a:spLocks noGrp="1"/>
          </p:cNvSpPr>
          <p:nvPr>
            <p:ph type="dt" sz="half" idx="10"/>
          </p:nvPr>
        </p:nvSpPr>
        <p:spPr/>
        <p:txBody>
          <a:bodyPr rtlCol="0"/>
          <a:lstStyle/>
          <a:p>
            <a:pPr rtl="0"/>
            <a:fld id="{A211DB10-0712-497A-8E27-15D61BE1CF2C}" type="datetime1">
              <a:rPr lang="sk-SK" noProof="0" smtClean="0"/>
              <a:t>27. 1. 2025</a:t>
            </a:fld>
            <a:endParaRPr lang="sk-SK" noProof="0"/>
          </a:p>
        </p:txBody>
      </p:sp>
      <p:sp>
        <p:nvSpPr>
          <p:cNvPr id="6" name="Zástupný symbol päty 5"/>
          <p:cNvSpPr>
            <a:spLocks noGrp="1"/>
          </p:cNvSpPr>
          <p:nvPr>
            <p:ph type="ftr" sz="quarter" idx="11"/>
          </p:nvPr>
        </p:nvSpPr>
        <p:spPr/>
        <p:txBody>
          <a:bodyPr rtlCol="0"/>
          <a:lstStyle/>
          <a:p>
            <a:pPr rtl="0"/>
            <a:endParaRPr lang="sk-SK" noProof="0"/>
          </a:p>
        </p:txBody>
      </p:sp>
      <p:sp>
        <p:nvSpPr>
          <p:cNvPr id="16" name="Obdĺžnik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Zástupný symbol čísla snímky 6"/>
          <p:cNvSpPr>
            <a:spLocks noGrp="1"/>
          </p:cNvSpPr>
          <p:nvPr>
            <p:ph type="sldNum" sz="quarter" idx="12"/>
          </p:nvPr>
        </p:nvSpPr>
        <p:spPr/>
        <p:txBody>
          <a:bodyPr rtlCol="0"/>
          <a:lstStyle/>
          <a:p>
            <a:pPr rtl="0"/>
            <a:fld id="{D57F1E4F-1CFF-5643-939E-217C01CDF565}" type="slidenum">
              <a:rPr lang="sk-SK" noProof="0" smtClean="0"/>
              <a:pPr/>
              <a:t>‹#›</a:t>
            </a:fld>
            <a:endParaRPr lang="sk-SK" noProof="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Nadpis a popis">
    <p:spTree>
      <p:nvGrpSpPr>
        <p:cNvPr id="1" name=""/>
        <p:cNvGrpSpPr/>
        <p:nvPr/>
      </p:nvGrpSpPr>
      <p:grpSpPr>
        <a:xfrm>
          <a:off x="0" y="0"/>
          <a:ext cx="0" cy="0"/>
          <a:chOff x="0" y="0"/>
          <a:chExt cx="0" cy="0"/>
        </a:xfrm>
      </p:grpSpPr>
      <p:grpSp>
        <p:nvGrpSpPr>
          <p:cNvPr id="7" name="Skupina 6"/>
          <p:cNvGrpSpPr/>
          <p:nvPr/>
        </p:nvGrpSpPr>
        <p:grpSpPr>
          <a:xfrm>
            <a:off x="0" y="0"/>
            <a:ext cx="12192000" cy="6858000"/>
            <a:chOff x="0" y="0"/>
            <a:chExt cx="12192000" cy="6858000"/>
          </a:xfrm>
        </p:grpSpPr>
        <p:sp>
          <p:nvSpPr>
            <p:cNvPr id="11" name="Obdĺžnik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á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á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á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á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á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Voľný tvar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Voľný tvar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Voľný tvar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Nadpis 1"/>
          <p:cNvSpPr>
            <a:spLocks noGrp="1"/>
          </p:cNvSpPr>
          <p:nvPr>
            <p:ph type="title" hasCustomPrompt="1"/>
          </p:nvPr>
        </p:nvSpPr>
        <p:spPr>
          <a:xfrm>
            <a:off x="1148798" y="1063417"/>
            <a:ext cx="8831816" cy="1372986"/>
          </a:xfrm>
        </p:spPr>
        <p:txBody>
          <a:bodyPr rtlCol="0"/>
          <a:lstStyle>
            <a:lvl1pPr>
              <a:defRPr sz="4000"/>
            </a:lvl1pPr>
          </a:lstStyle>
          <a:p>
            <a:pPr rtl="0"/>
            <a:r>
              <a:rPr lang="sk-SK" noProof="0"/>
              <a:t>Kliknite sem a upravte štýl predlohy nadpisov</a:t>
            </a:r>
          </a:p>
        </p:txBody>
      </p:sp>
      <p:sp>
        <p:nvSpPr>
          <p:cNvPr id="8" name="Zástupný symbol textu 3"/>
          <p:cNvSpPr>
            <a:spLocks noGrp="1"/>
          </p:cNvSpPr>
          <p:nvPr>
            <p:ph type="body" sz="half" idx="2" hasCustomPrompt="1"/>
          </p:nvPr>
        </p:nvSpPr>
        <p:spPr>
          <a:xfrm>
            <a:off x="1154954" y="3543300"/>
            <a:ext cx="8825659" cy="2476500"/>
          </a:xfrm>
        </p:spPr>
        <p:txBody>
          <a:bodyPr rtlCol="0"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sk-SK" noProof="0"/>
              <a:t>Upraviť štýly predlohy textu</a:t>
            </a:r>
          </a:p>
        </p:txBody>
      </p:sp>
      <p:sp>
        <p:nvSpPr>
          <p:cNvPr id="4" name="Zástupný symbol dátumu 3"/>
          <p:cNvSpPr>
            <a:spLocks noGrp="1"/>
          </p:cNvSpPr>
          <p:nvPr>
            <p:ph type="dt" sz="half" idx="10"/>
          </p:nvPr>
        </p:nvSpPr>
        <p:spPr/>
        <p:txBody>
          <a:bodyPr rtlCol="0"/>
          <a:lstStyle/>
          <a:p>
            <a:pPr rtl="0"/>
            <a:fld id="{3D2ECAC0-F275-447A-996D-112B7E8ADCA2}" type="datetime1">
              <a:rPr lang="sk-SK" noProof="0" smtClean="0"/>
              <a:t>27. 1. 2025</a:t>
            </a:fld>
            <a:endParaRPr lang="sk-SK" noProof="0"/>
          </a:p>
        </p:txBody>
      </p:sp>
      <p:sp>
        <p:nvSpPr>
          <p:cNvPr id="5" name="Zástupný symbol päty 4"/>
          <p:cNvSpPr>
            <a:spLocks noGrp="1"/>
          </p:cNvSpPr>
          <p:nvPr>
            <p:ph type="ftr" sz="quarter" idx="11"/>
          </p:nvPr>
        </p:nvSpPr>
        <p:spPr/>
        <p:txBody>
          <a:bodyPr rtlCol="0"/>
          <a:lstStyle/>
          <a:p>
            <a:pPr rtl="0"/>
            <a:endParaRPr lang="sk-SK" noProof="0"/>
          </a:p>
        </p:txBody>
      </p:sp>
      <p:sp>
        <p:nvSpPr>
          <p:cNvPr id="13" name="Obdĺžnik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Zástupný symbol čísla snímky 5"/>
          <p:cNvSpPr>
            <a:spLocks noGrp="1"/>
          </p:cNvSpPr>
          <p:nvPr>
            <p:ph type="sldNum" sz="quarter" idx="12"/>
          </p:nvPr>
        </p:nvSpPr>
        <p:spPr/>
        <p:txBody>
          <a:bodyPr rtlCol="0"/>
          <a:lstStyle/>
          <a:p>
            <a:pPr rtl="0"/>
            <a:fld id="{D57F1E4F-1CFF-5643-939E-217C01CDF565}" type="slidenum">
              <a:rPr lang="sk-SK" noProof="0" smtClean="0"/>
              <a:pPr/>
              <a:t>‹#›</a:t>
            </a:fld>
            <a:endParaRPr lang="sk-SK" noProof="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ácia s popisom">
    <p:spTree>
      <p:nvGrpSpPr>
        <p:cNvPr id="1" name=""/>
        <p:cNvGrpSpPr/>
        <p:nvPr/>
      </p:nvGrpSpPr>
      <p:grpSpPr>
        <a:xfrm>
          <a:off x="0" y="0"/>
          <a:ext cx="0" cy="0"/>
          <a:chOff x="0" y="0"/>
          <a:chExt cx="0" cy="0"/>
        </a:xfrm>
      </p:grpSpPr>
      <p:grpSp>
        <p:nvGrpSpPr>
          <p:cNvPr id="3" name="Skupina 2"/>
          <p:cNvGrpSpPr/>
          <p:nvPr/>
        </p:nvGrpSpPr>
        <p:grpSpPr>
          <a:xfrm>
            <a:off x="0" y="0"/>
            <a:ext cx="12192000" cy="6858000"/>
            <a:chOff x="0" y="0"/>
            <a:chExt cx="12192000" cy="6858000"/>
          </a:xfrm>
        </p:grpSpPr>
        <p:sp>
          <p:nvSpPr>
            <p:cNvPr id="17" name="Obdĺžnik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á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á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á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á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á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Voľný tvar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Voľný tvar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Voľný tvar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ové pole 15"/>
          <p:cNvSpPr txBox="1"/>
          <p:nvPr/>
        </p:nvSpPr>
        <p:spPr bwMode="gray">
          <a:xfrm>
            <a:off x="881566" y="607336"/>
            <a:ext cx="801912" cy="1569660"/>
          </a:xfrm>
          <a:prstGeom prst="rect">
            <a:avLst/>
          </a:prstGeom>
          <a:noFill/>
        </p:spPr>
        <p:txBody>
          <a:bodyPr wrap="square" rtlCol="0">
            <a:spAutoFit/>
          </a:bodyPr>
          <a:lstStyle/>
          <a:p>
            <a:pPr algn="r" rtl="0"/>
            <a:r>
              <a:rPr lang="sk-SK" sz="9600" b="0" i="0" noProof="0">
                <a:solidFill>
                  <a:schemeClr val="accent1">
                    <a:lumMod val="60000"/>
                    <a:lumOff val="40000"/>
                  </a:schemeClr>
                </a:solidFill>
                <a:latin typeface="Arial"/>
                <a:cs typeface="Arial"/>
              </a:rPr>
              <a:t>“</a:t>
            </a:r>
          </a:p>
        </p:txBody>
      </p:sp>
      <p:sp>
        <p:nvSpPr>
          <p:cNvPr id="13" name="Textové pole 12"/>
          <p:cNvSpPr txBox="1"/>
          <p:nvPr/>
        </p:nvSpPr>
        <p:spPr bwMode="gray">
          <a:xfrm>
            <a:off x="9884458" y="2613787"/>
            <a:ext cx="652763" cy="1569660"/>
          </a:xfrm>
          <a:prstGeom prst="rect">
            <a:avLst/>
          </a:prstGeom>
          <a:noFill/>
        </p:spPr>
        <p:txBody>
          <a:bodyPr wrap="square" rtlCol="0">
            <a:spAutoFit/>
          </a:bodyPr>
          <a:lstStyle/>
          <a:p>
            <a:pPr algn="r" rtl="0"/>
            <a:r>
              <a:rPr lang="sk-SK" sz="9600" b="0" i="0" noProof="0">
                <a:solidFill>
                  <a:schemeClr val="accent1">
                    <a:lumMod val="60000"/>
                    <a:lumOff val="40000"/>
                  </a:schemeClr>
                </a:solidFill>
                <a:latin typeface="Arial"/>
                <a:cs typeface="Arial"/>
              </a:rPr>
              <a:t>“</a:t>
            </a:r>
          </a:p>
        </p:txBody>
      </p:sp>
      <p:sp>
        <p:nvSpPr>
          <p:cNvPr id="2" name="Nadpis 1"/>
          <p:cNvSpPr>
            <a:spLocks noGrp="1"/>
          </p:cNvSpPr>
          <p:nvPr>
            <p:ph type="title" hasCustomPrompt="1"/>
          </p:nvPr>
        </p:nvSpPr>
        <p:spPr>
          <a:xfrm>
            <a:off x="1581878" y="982134"/>
            <a:ext cx="8453906" cy="2696632"/>
          </a:xfrm>
        </p:spPr>
        <p:txBody>
          <a:bodyPr rtlCol="0"/>
          <a:lstStyle>
            <a:lvl1pPr>
              <a:defRPr sz="4000"/>
            </a:lvl1pPr>
          </a:lstStyle>
          <a:p>
            <a:pPr rtl="0"/>
            <a:r>
              <a:rPr lang="sk-SK" noProof="0"/>
              <a:t>Kliknite sem a upravte štýl predlohy nadpisov</a:t>
            </a:r>
          </a:p>
        </p:txBody>
      </p:sp>
      <p:sp>
        <p:nvSpPr>
          <p:cNvPr id="14" name="Zástupný symbol textu 3"/>
          <p:cNvSpPr>
            <a:spLocks noGrp="1"/>
          </p:cNvSpPr>
          <p:nvPr>
            <p:ph type="body" sz="half" idx="13" hasCustomPrompt="1"/>
          </p:nvPr>
        </p:nvSpPr>
        <p:spPr bwMode="gray">
          <a:xfrm>
            <a:off x="1945945" y="3678766"/>
            <a:ext cx="7731219" cy="342174"/>
          </a:xfrm>
        </p:spPr>
        <p:txBody>
          <a:bodyPr rtlCol="0"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sk-SK" noProof="0"/>
              <a:t>Upraviť štýly predlohy textu</a:t>
            </a:r>
          </a:p>
        </p:txBody>
      </p:sp>
      <p:sp>
        <p:nvSpPr>
          <p:cNvPr id="10" name="Zástupný symbol textu 3"/>
          <p:cNvSpPr>
            <a:spLocks noGrp="1"/>
          </p:cNvSpPr>
          <p:nvPr>
            <p:ph type="body" sz="half" idx="2" hasCustomPrompt="1"/>
          </p:nvPr>
        </p:nvSpPr>
        <p:spPr>
          <a:xfrm>
            <a:off x="1154954" y="5029199"/>
            <a:ext cx="9244897" cy="997857"/>
          </a:xfrm>
        </p:spPr>
        <p:txBody>
          <a:bodyPr rtlCol="0"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sk-SK" noProof="0"/>
              <a:t>Upraviť štýly predlohy textu</a:t>
            </a:r>
          </a:p>
        </p:txBody>
      </p:sp>
      <p:sp>
        <p:nvSpPr>
          <p:cNvPr id="4" name="Zástupný symbol dátumu 3"/>
          <p:cNvSpPr>
            <a:spLocks noGrp="1"/>
          </p:cNvSpPr>
          <p:nvPr>
            <p:ph type="dt" sz="half" idx="10"/>
          </p:nvPr>
        </p:nvSpPr>
        <p:spPr/>
        <p:txBody>
          <a:bodyPr rtlCol="0"/>
          <a:lstStyle/>
          <a:p>
            <a:pPr rtl="0"/>
            <a:fld id="{D49A3F02-5527-4DEB-B35C-9E1698700755}" type="datetime1">
              <a:rPr lang="sk-SK" noProof="0" smtClean="0"/>
              <a:t>27. 1. 2025</a:t>
            </a:fld>
            <a:endParaRPr lang="sk-SK" noProof="0"/>
          </a:p>
        </p:txBody>
      </p:sp>
      <p:sp>
        <p:nvSpPr>
          <p:cNvPr id="5" name="Zástupný symbol päty 4"/>
          <p:cNvSpPr>
            <a:spLocks noGrp="1"/>
          </p:cNvSpPr>
          <p:nvPr>
            <p:ph type="ftr" sz="quarter" idx="11"/>
          </p:nvPr>
        </p:nvSpPr>
        <p:spPr/>
        <p:txBody>
          <a:bodyPr rtlCol="0"/>
          <a:lstStyle/>
          <a:p>
            <a:pPr rtl="0"/>
            <a:endParaRPr lang="sk-SK" noProof="0"/>
          </a:p>
        </p:txBody>
      </p:sp>
      <p:sp>
        <p:nvSpPr>
          <p:cNvPr id="19" name="Obdĺžnik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Zástupný symbol čísla snímky 5"/>
          <p:cNvSpPr>
            <a:spLocks noGrp="1"/>
          </p:cNvSpPr>
          <p:nvPr>
            <p:ph type="sldNum" sz="quarter" idx="12"/>
          </p:nvPr>
        </p:nvSpPr>
        <p:spPr/>
        <p:txBody>
          <a:bodyPr rtlCol="0"/>
          <a:lstStyle/>
          <a:p>
            <a:pPr rtl="0"/>
            <a:fld id="{D57F1E4F-1CFF-5643-939E-217C01CDF565}" type="slidenum">
              <a:rPr lang="sk-SK" noProof="0" smtClean="0"/>
              <a:pPr/>
              <a:t>‹#›</a:t>
            </a:fld>
            <a:endParaRPr lang="sk-SK" noProof="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Menovka">
    <p:spTree>
      <p:nvGrpSpPr>
        <p:cNvPr id="1" name=""/>
        <p:cNvGrpSpPr/>
        <p:nvPr/>
      </p:nvGrpSpPr>
      <p:grpSpPr>
        <a:xfrm>
          <a:off x="0" y="0"/>
          <a:ext cx="0" cy="0"/>
          <a:chOff x="0" y="0"/>
          <a:chExt cx="0" cy="0"/>
        </a:xfrm>
      </p:grpSpPr>
      <p:grpSp>
        <p:nvGrpSpPr>
          <p:cNvPr id="9" name="Skupina 8"/>
          <p:cNvGrpSpPr/>
          <p:nvPr/>
        </p:nvGrpSpPr>
        <p:grpSpPr>
          <a:xfrm>
            <a:off x="0" y="0"/>
            <a:ext cx="12192000" cy="6858000"/>
            <a:chOff x="0" y="0"/>
            <a:chExt cx="12192000" cy="6858000"/>
          </a:xfrm>
        </p:grpSpPr>
        <p:sp>
          <p:nvSpPr>
            <p:cNvPr id="11" name="Obdĺžnik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á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á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á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á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á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Voľný tvar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Voľný tvar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Voľný tvar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Nadpis 1"/>
          <p:cNvSpPr>
            <a:spLocks noGrp="1"/>
          </p:cNvSpPr>
          <p:nvPr>
            <p:ph type="title" hasCustomPrompt="1"/>
          </p:nvPr>
        </p:nvSpPr>
        <p:spPr>
          <a:xfrm>
            <a:off x="1154954" y="2370667"/>
            <a:ext cx="8825660" cy="1822514"/>
          </a:xfrm>
        </p:spPr>
        <p:txBody>
          <a:bodyPr rtlCol="0" anchor="b"/>
          <a:lstStyle>
            <a:lvl1pPr algn="l">
              <a:defRPr sz="4000" b="0" cap="none"/>
            </a:lvl1pPr>
          </a:lstStyle>
          <a:p>
            <a:pPr rtl="0"/>
            <a:r>
              <a:rPr lang="sk-SK" noProof="0"/>
              <a:t>Kliknite sem a upravte štýl predlohy nadpisov</a:t>
            </a:r>
          </a:p>
        </p:txBody>
      </p:sp>
      <p:sp>
        <p:nvSpPr>
          <p:cNvPr id="3" name="Zástupný symbol textu 2"/>
          <p:cNvSpPr>
            <a:spLocks noGrp="1"/>
          </p:cNvSpPr>
          <p:nvPr>
            <p:ph type="body" idx="1" hasCustomPrompt="1"/>
          </p:nvPr>
        </p:nvSpPr>
        <p:spPr>
          <a:xfrm>
            <a:off x="1154954" y="5024967"/>
            <a:ext cx="8825659" cy="860400"/>
          </a:xfrm>
        </p:spPr>
        <p:txBody>
          <a:bodyPr rtlCol="0"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sk-SK" noProof="0"/>
              <a:t>Upraviť štýly predlohy textu</a:t>
            </a:r>
          </a:p>
        </p:txBody>
      </p:sp>
      <p:sp>
        <p:nvSpPr>
          <p:cNvPr id="4" name="Zástupný symbol dátumu 3"/>
          <p:cNvSpPr>
            <a:spLocks noGrp="1"/>
          </p:cNvSpPr>
          <p:nvPr>
            <p:ph type="dt" sz="half" idx="10"/>
          </p:nvPr>
        </p:nvSpPr>
        <p:spPr/>
        <p:txBody>
          <a:bodyPr rtlCol="0"/>
          <a:lstStyle/>
          <a:p>
            <a:pPr rtl="0"/>
            <a:fld id="{AC2E03B9-B39B-43C5-81C5-E96609C26E5D}" type="datetime1">
              <a:rPr lang="sk-SK" noProof="0" smtClean="0"/>
              <a:t>27. 1. 2025</a:t>
            </a:fld>
            <a:endParaRPr lang="sk-SK" noProof="0"/>
          </a:p>
        </p:txBody>
      </p:sp>
      <p:sp>
        <p:nvSpPr>
          <p:cNvPr id="5" name="Zástupný symbol päty 4"/>
          <p:cNvSpPr>
            <a:spLocks noGrp="1"/>
          </p:cNvSpPr>
          <p:nvPr>
            <p:ph type="ftr" sz="quarter" idx="11"/>
          </p:nvPr>
        </p:nvSpPr>
        <p:spPr/>
        <p:txBody>
          <a:bodyPr rtlCol="0"/>
          <a:lstStyle/>
          <a:p>
            <a:pPr rtl="0"/>
            <a:endParaRPr lang="sk-SK" noProof="0"/>
          </a:p>
        </p:txBody>
      </p:sp>
      <p:sp>
        <p:nvSpPr>
          <p:cNvPr id="14" name="Obdĺžnik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Zástupný symbol čísla snímky 5"/>
          <p:cNvSpPr>
            <a:spLocks noGrp="1"/>
          </p:cNvSpPr>
          <p:nvPr>
            <p:ph type="sldNum" sz="quarter" idx="12"/>
          </p:nvPr>
        </p:nvSpPr>
        <p:spPr/>
        <p:txBody>
          <a:bodyPr rtlCol="0"/>
          <a:lstStyle/>
          <a:p>
            <a:pPr rtl="0"/>
            <a:fld id="{D57F1E4F-1CFF-5643-939E-217C01CDF565}" type="slidenum">
              <a:rPr lang="sk-SK" noProof="0" smtClean="0"/>
              <a:pPr/>
              <a:t>‹#›</a:t>
            </a:fld>
            <a:endParaRPr lang="sk-SK" noProof="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tĺpce">
    <p:spTree>
      <p:nvGrpSpPr>
        <p:cNvPr id="1" name=""/>
        <p:cNvGrpSpPr/>
        <p:nvPr/>
      </p:nvGrpSpPr>
      <p:grpSpPr>
        <a:xfrm>
          <a:off x="0" y="0"/>
          <a:ext cx="0" cy="0"/>
          <a:chOff x="0" y="0"/>
          <a:chExt cx="0" cy="0"/>
        </a:xfrm>
      </p:grpSpPr>
      <p:sp>
        <p:nvSpPr>
          <p:cNvPr id="2" name="Nadpis 1"/>
          <p:cNvSpPr>
            <a:spLocks noGrp="1"/>
          </p:cNvSpPr>
          <p:nvPr>
            <p:ph type="title" hasCustomPrompt="1"/>
          </p:nvPr>
        </p:nvSpPr>
        <p:spPr>
          <a:xfrm>
            <a:off x="1154954" y="973668"/>
            <a:ext cx="8825659" cy="706964"/>
          </a:xfrm>
        </p:spPr>
        <p:txBody>
          <a:bodyPr rtlCol="0"/>
          <a:lstStyle>
            <a:lvl1pPr>
              <a:defRPr sz="3600"/>
            </a:lvl1pPr>
          </a:lstStyle>
          <a:p>
            <a:pPr rtl="0"/>
            <a:r>
              <a:rPr lang="sk-SK" noProof="0"/>
              <a:t>Kliknite sem a upravte štýl predlohy nadpisov</a:t>
            </a:r>
          </a:p>
        </p:txBody>
      </p:sp>
      <p:sp>
        <p:nvSpPr>
          <p:cNvPr id="3" name="Zástupný symbol textu 2"/>
          <p:cNvSpPr>
            <a:spLocks noGrp="1"/>
          </p:cNvSpPr>
          <p:nvPr>
            <p:ph type="body" idx="1" hasCustomPrompt="1"/>
          </p:nvPr>
        </p:nvSpPr>
        <p:spPr>
          <a:xfrm>
            <a:off x="1154954" y="2603502"/>
            <a:ext cx="3141878" cy="576262"/>
          </a:xfrm>
        </p:spPr>
        <p:txBody>
          <a:bodyPr rtlCol="0"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sk-SK" noProof="0"/>
              <a:t>Upraviť štýly predlohy textu</a:t>
            </a:r>
          </a:p>
        </p:txBody>
      </p:sp>
      <p:sp>
        <p:nvSpPr>
          <p:cNvPr id="16" name="Zástupný symbol textu 3"/>
          <p:cNvSpPr>
            <a:spLocks noGrp="1"/>
          </p:cNvSpPr>
          <p:nvPr>
            <p:ph type="body" sz="half" idx="15" hasCustomPrompt="1"/>
          </p:nvPr>
        </p:nvSpPr>
        <p:spPr>
          <a:xfrm>
            <a:off x="1154953" y="3179764"/>
            <a:ext cx="3141879" cy="2847293"/>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sk-SK" noProof="0"/>
              <a:t>Upraviť štýly predlohy textu</a:t>
            </a:r>
          </a:p>
        </p:txBody>
      </p:sp>
      <p:sp>
        <p:nvSpPr>
          <p:cNvPr id="5" name="Zástupný symbol textu 4"/>
          <p:cNvSpPr>
            <a:spLocks noGrp="1"/>
          </p:cNvSpPr>
          <p:nvPr>
            <p:ph type="body" sz="quarter" idx="3" hasCustomPrompt="1"/>
          </p:nvPr>
        </p:nvSpPr>
        <p:spPr>
          <a:xfrm>
            <a:off x="4512721" y="2603500"/>
            <a:ext cx="3147009" cy="576262"/>
          </a:xfrm>
        </p:spPr>
        <p:txBody>
          <a:bodyPr rtlCol="0"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sk-SK" noProof="0"/>
              <a:t>Upraviť štýly predlohy textu</a:t>
            </a:r>
          </a:p>
        </p:txBody>
      </p:sp>
      <p:sp>
        <p:nvSpPr>
          <p:cNvPr id="19" name="Zástupný symbol textu 3"/>
          <p:cNvSpPr>
            <a:spLocks noGrp="1"/>
          </p:cNvSpPr>
          <p:nvPr>
            <p:ph type="body" sz="half" idx="16" hasCustomPrompt="1"/>
          </p:nvPr>
        </p:nvSpPr>
        <p:spPr>
          <a:xfrm>
            <a:off x="4512721" y="3179763"/>
            <a:ext cx="3147009" cy="2847293"/>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sk-SK" noProof="0"/>
              <a:t>Upraviť štýly predlohy textu</a:t>
            </a:r>
          </a:p>
        </p:txBody>
      </p:sp>
      <p:sp>
        <p:nvSpPr>
          <p:cNvPr id="14" name="Zástupný symbol textu 4"/>
          <p:cNvSpPr>
            <a:spLocks noGrp="1"/>
          </p:cNvSpPr>
          <p:nvPr>
            <p:ph type="body" sz="quarter" idx="13" hasCustomPrompt="1"/>
          </p:nvPr>
        </p:nvSpPr>
        <p:spPr>
          <a:xfrm>
            <a:off x="7888135" y="2603501"/>
            <a:ext cx="3145730" cy="576262"/>
          </a:xfrm>
        </p:spPr>
        <p:txBody>
          <a:bodyPr rtlCol="0"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sk-SK" noProof="0"/>
              <a:t>Upraviť štýly predlohy textu</a:t>
            </a:r>
          </a:p>
        </p:txBody>
      </p:sp>
      <p:sp>
        <p:nvSpPr>
          <p:cNvPr id="20" name="Zástupný symbol textu 3"/>
          <p:cNvSpPr>
            <a:spLocks noGrp="1"/>
          </p:cNvSpPr>
          <p:nvPr>
            <p:ph type="body" sz="half" idx="17" hasCustomPrompt="1"/>
          </p:nvPr>
        </p:nvSpPr>
        <p:spPr>
          <a:xfrm>
            <a:off x="7888329" y="3179762"/>
            <a:ext cx="3145536" cy="2847293"/>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sk-SK" noProof="0"/>
              <a:t>Upraviť štýly predlohy textu</a:t>
            </a:r>
          </a:p>
        </p:txBody>
      </p:sp>
      <p:cxnSp>
        <p:nvCxnSpPr>
          <p:cNvPr id="17" name="Priama spojnica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Priama spojnica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Zástupný symbol dátumu 6"/>
          <p:cNvSpPr>
            <a:spLocks noGrp="1"/>
          </p:cNvSpPr>
          <p:nvPr>
            <p:ph type="dt" sz="half" idx="10"/>
          </p:nvPr>
        </p:nvSpPr>
        <p:spPr/>
        <p:txBody>
          <a:bodyPr rtlCol="0"/>
          <a:lstStyle/>
          <a:p>
            <a:pPr rtl="0"/>
            <a:fld id="{551DF039-0A33-4E27-AAF2-98265C76759C}" type="datetime1">
              <a:rPr lang="sk-SK" noProof="0" smtClean="0"/>
              <a:t>27. 1. 2025</a:t>
            </a:fld>
            <a:endParaRPr lang="sk-SK" noProof="0"/>
          </a:p>
        </p:txBody>
      </p:sp>
      <p:sp>
        <p:nvSpPr>
          <p:cNvPr id="8" name="Zástupný symbol päty 7"/>
          <p:cNvSpPr>
            <a:spLocks noGrp="1"/>
          </p:cNvSpPr>
          <p:nvPr>
            <p:ph type="ftr" sz="quarter" idx="11"/>
          </p:nvPr>
        </p:nvSpPr>
        <p:spPr/>
        <p:txBody>
          <a:bodyPr rtlCol="0"/>
          <a:lstStyle/>
          <a:p>
            <a:pPr rtl="0"/>
            <a:endParaRPr lang="sk-SK" noProof="0"/>
          </a:p>
        </p:txBody>
      </p:sp>
      <p:sp>
        <p:nvSpPr>
          <p:cNvPr id="9" name="Zástupný symbol čísla snímky 8"/>
          <p:cNvSpPr>
            <a:spLocks noGrp="1"/>
          </p:cNvSpPr>
          <p:nvPr>
            <p:ph type="sldNum" sz="quarter" idx="12"/>
          </p:nvPr>
        </p:nvSpPr>
        <p:spPr/>
        <p:txBody>
          <a:bodyPr rtlCol="0"/>
          <a:lstStyle/>
          <a:p>
            <a:pPr rtl="0"/>
            <a:fld id="{D57F1E4F-1CFF-5643-939E-217C01CDF565}" type="slidenum">
              <a:rPr lang="sk-SK" noProof="0" smtClean="0"/>
              <a:pPr/>
              <a:t>‹#›</a:t>
            </a:fld>
            <a:endParaRPr lang="sk-SK" noProof="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Stĺpec s 3 obrázkami">
    <p:spTree>
      <p:nvGrpSpPr>
        <p:cNvPr id="1" name=""/>
        <p:cNvGrpSpPr/>
        <p:nvPr/>
      </p:nvGrpSpPr>
      <p:grpSpPr>
        <a:xfrm>
          <a:off x="0" y="0"/>
          <a:ext cx="0" cy="0"/>
          <a:chOff x="0" y="0"/>
          <a:chExt cx="0" cy="0"/>
        </a:xfrm>
      </p:grpSpPr>
      <p:sp>
        <p:nvSpPr>
          <p:cNvPr id="2" name="Nadpis 1"/>
          <p:cNvSpPr>
            <a:spLocks noGrp="1"/>
          </p:cNvSpPr>
          <p:nvPr>
            <p:ph type="title" hasCustomPrompt="1"/>
          </p:nvPr>
        </p:nvSpPr>
        <p:spPr>
          <a:xfrm>
            <a:off x="1154954" y="973668"/>
            <a:ext cx="8825659" cy="706964"/>
          </a:xfrm>
        </p:spPr>
        <p:txBody>
          <a:bodyPr rtlCol="0"/>
          <a:lstStyle>
            <a:lvl1pPr>
              <a:defRPr sz="3600"/>
            </a:lvl1pPr>
          </a:lstStyle>
          <a:p>
            <a:pPr rtl="0"/>
            <a:r>
              <a:rPr lang="sk-SK" noProof="0"/>
              <a:t>Kliknite sem a upravte štýl predlohy nadpisov</a:t>
            </a:r>
          </a:p>
        </p:txBody>
      </p:sp>
      <p:sp>
        <p:nvSpPr>
          <p:cNvPr id="3" name="Zástupný symbol textu 2"/>
          <p:cNvSpPr>
            <a:spLocks noGrp="1"/>
          </p:cNvSpPr>
          <p:nvPr>
            <p:ph type="body" idx="1" hasCustomPrompt="1"/>
          </p:nvPr>
        </p:nvSpPr>
        <p:spPr>
          <a:xfrm>
            <a:off x="1154954" y="4532844"/>
            <a:ext cx="3050438" cy="576262"/>
          </a:xfrm>
        </p:spPr>
        <p:txBody>
          <a:bodyPr rtlCol="0"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sk-SK" noProof="0"/>
              <a:t>Upraviť štýly predlohy textu</a:t>
            </a:r>
          </a:p>
        </p:txBody>
      </p:sp>
      <p:sp>
        <p:nvSpPr>
          <p:cNvPr id="19" name="Zástupný symbol obrázka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sk-SK" noProof="0"/>
              <a:t>Kliknutím na ikonu pridáte obrázok</a:t>
            </a:r>
          </a:p>
        </p:txBody>
      </p:sp>
      <p:sp>
        <p:nvSpPr>
          <p:cNvPr id="22" name="Zástupný symbol textu 3"/>
          <p:cNvSpPr>
            <a:spLocks noGrp="1"/>
          </p:cNvSpPr>
          <p:nvPr>
            <p:ph type="body" sz="half" idx="18" hasCustomPrompt="1"/>
          </p:nvPr>
        </p:nvSpPr>
        <p:spPr>
          <a:xfrm>
            <a:off x="1154954" y="5109106"/>
            <a:ext cx="3050438" cy="917952"/>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sk-SK" noProof="0"/>
              <a:t>Upraviť štýly predlohy textu</a:t>
            </a:r>
          </a:p>
        </p:txBody>
      </p:sp>
      <p:sp>
        <p:nvSpPr>
          <p:cNvPr id="5" name="Zástupný symbol textu 4"/>
          <p:cNvSpPr>
            <a:spLocks noGrp="1"/>
          </p:cNvSpPr>
          <p:nvPr>
            <p:ph type="body" sz="quarter" idx="3" hasCustomPrompt="1"/>
          </p:nvPr>
        </p:nvSpPr>
        <p:spPr>
          <a:xfrm>
            <a:off x="4568865" y="4532844"/>
            <a:ext cx="3050438" cy="576263"/>
          </a:xfrm>
        </p:spPr>
        <p:txBody>
          <a:bodyPr rtlCol="0"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sk-SK" noProof="0"/>
              <a:t>Upraviť štýly predlohy textu</a:t>
            </a:r>
          </a:p>
        </p:txBody>
      </p:sp>
      <p:sp>
        <p:nvSpPr>
          <p:cNvPr id="41" name="Zástupný symbol obrázka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sk-SK" noProof="0"/>
              <a:t>Kliknutím na ikonu pridáte obrázok</a:t>
            </a:r>
          </a:p>
        </p:txBody>
      </p:sp>
      <p:sp>
        <p:nvSpPr>
          <p:cNvPr id="23" name="Zástupný symbol textu 3"/>
          <p:cNvSpPr>
            <a:spLocks noGrp="1"/>
          </p:cNvSpPr>
          <p:nvPr>
            <p:ph type="body" sz="half" idx="19" hasCustomPrompt="1"/>
          </p:nvPr>
        </p:nvSpPr>
        <p:spPr>
          <a:xfrm>
            <a:off x="4570172" y="5109105"/>
            <a:ext cx="3050438" cy="917952"/>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sk-SK" noProof="0"/>
              <a:t>Upraviť štýly predlohy textu</a:t>
            </a:r>
          </a:p>
        </p:txBody>
      </p:sp>
      <p:sp>
        <p:nvSpPr>
          <p:cNvPr id="14" name="Zástupný symbol textu 4"/>
          <p:cNvSpPr>
            <a:spLocks noGrp="1"/>
          </p:cNvSpPr>
          <p:nvPr>
            <p:ph type="body" sz="quarter" idx="13" hasCustomPrompt="1"/>
          </p:nvPr>
        </p:nvSpPr>
        <p:spPr>
          <a:xfrm>
            <a:off x="7982775" y="4532845"/>
            <a:ext cx="3051095" cy="576262"/>
          </a:xfrm>
        </p:spPr>
        <p:txBody>
          <a:bodyPr rtlCol="0"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sk-SK" noProof="0"/>
              <a:t>Upraviť štýly predlohy textu</a:t>
            </a:r>
          </a:p>
        </p:txBody>
      </p:sp>
      <p:sp>
        <p:nvSpPr>
          <p:cNvPr id="42" name="Zástupný symbol obrázka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sk-SK" noProof="0"/>
              <a:t>Kliknutím na ikonu pridáte obrázok</a:t>
            </a:r>
          </a:p>
        </p:txBody>
      </p:sp>
      <p:sp>
        <p:nvSpPr>
          <p:cNvPr id="24" name="Zástupný symbol textu 3"/>
          <p:cNvSpPr>
            <a:spLocks noGrp="1"/>
          </p:cNvSpPr>
          <p:nvPr>
            <p:ph type="body" sz="half" idx="20" hasCustomPrompt="1"/>
          </p:nvPr>
        </p:nvSpPr>
        <p:spPr>
          <a:xfrm>
            <a:off x="7982775" y="5109104"/>
            <a:ext cx="3051096" cy="917952"/>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sk-SK" noProof="0"/>
              <a:t>Upraviť štýly predlohy textu</a:t>
            </a:r>
          </a:p>
        </p:txBody>
      </p:sp>
      <p:cxnSp>
        <p:nvCxnSpPr>
          <p:cNvPr id="43" name="Priama spojnica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Priama spojnica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Zástupný symbol dátumu 6"/>
          <p:cNvSpPr>
            <a:spLocks noGrp="1"/>
          </p:cNvSpPr>
          <p:nvPr>
            <p:ph type="dt" sz="half" idx="10"/>
          </p:nvPr>
        </p:nvSpPr>
        <p:spPr/>
        <p:txBody>
          <a:bodyPr rtlCol="0"/>
          <a:lstStyle/>
          <a:p>
            <a:pPr rtl="0"/>
            <a:fld id="{1599B28B-6047-41E4-9D38-62B65DC374F8}" type="datetime1">
              <a:rPr lang="sk-SK" noProof="0" smtClean="0"/>
              <a:t>27. 1. 2025</a:t>
            </a:fld>
            <a:endParaRPr lang="sk-SK" noProof="0"/>
          </a:p>
        </p:txBody>
      </p:sp>
      <p:sp>
        <p:nvSpPr>
          <p:cNvPr id="8" name="Zástupný symbol päty 7"/>
          <p:cNvSpPr>
            <a:spLocks noGrp="1"/>
          </p:cNvSpPr>
          <p:nvPr>
            <p:ph type="ftr" sz="quarter" idx="11"/>
          </p:nvPr>
        </p:nvSpPr>
        <p:spPr>
          <a:xfrm>
            <a:off x="561111" y="6391838"/>
            <a:ext cx="3644282" cy="304801"/>
          </a:xfrm>
        </p:spPr>
        <p:txBody>
          <a:bodyPr rtlCol="0"/>
          <a:lstStyle/>
          <a:p>
            <a:pPr rtl="0"/>
            <a:endParaRPr lang="sk-SK" noProof="0"/>
          </a:p>
        </p:txBody>
      </p:sp>
      <p:sp>
        <p:nvSpPr>
          <p:cNvPr id="9" name="Zástupný symbol čísla snímky 8"/>
          <p:cNvSpPr>
            <a:spLocks noGrp="1"/>
          </p:cNvSpPr>
          <p:nvPr>
            <p:ph type="sldNum" sz="quarter" idx="12"/>
          </p:nvPr>
        </p:nvSpPr>
        <p:spPr/>
        <p:txBody>
          <a:bodyPr rtlCol="0"/>
          <a:lstStyle/>
          <a:p>
            <a:pPr rtl="0"/>
            <a:fld id="{D57F1E4F-1CFF-5643-939E-217C01CDF565}" type="slidenum">
              <a:rPr lang="sk-SK" noProof="0" smtClean="0"/>
              <a:pPr/>
              <a:t>‹#›</a:t>
            </a:fld>
            <a:endParaRPr lang="sk-SK" noProof="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Nadpis 1"/>
          <p:cNvSpPr>
            <a:spLocks noGrp="1"/>
          </p:cNvSpPr>
          <p:nvPr>
            <p:ph type="title" hasCustomPrompt="1"/>
          </p:nvPr>
        </p:nvSpPr>
        <p:spPr>
          <a:xfrm>
            <a:off x="1154954" y="973668"/>
            <a:ext cx="8825659" cy="706964"/>
          </a:xfrm>
        </p:spPr>
        <p:txBody>
          <a:bodyPr rtlCol="0"/>
          <a:lstStyle/>
          <a:p>
            <a:pPr rtl="0"/>
            <a:r>
              <a:rPr lang="sk-SK" noProof="0"/>
              <a:t>Kliknite sem a upravte štýl predlohy nadpisov</a:t>
            </a:r>
          </a:p>
        </p:txBody>
      </p:sp>
      <p:sp>
        <p:nvSpPr>
          <p:cNvPr id="3" name="Zástupný objekt pre zvislý text 2"/>
          <p:cNvSpPr>
            <a:spLocks noGrp="1"/>
          </p:cNvSpPr>
          <p:nvPr>
            <p:ph type="body" orient="vert" idx="1" hasCustomPrompt="1"/>
          </p:nvPr>
        </p:nvSpPr>
        <p:spPr>
          <a:xfrm>
            <a:off x="1154954" y="2603500"/>
            <a:ext cx="8825659" cy="3416300"/>
          </a:xfrm>
        </p:spPr>
        <p:txBody>
          <a:bodyPr vert="eaVert" rtlCol="0" anchor="t" anchorCtr="0"/>
          <a:lstStyle/>
          <a:p>
            <a:pPr lvl="0" rtl="0"/>
            <a:r>
              <a:rPr lang="sk-SK" noProof="0"/>
              <a:t>Upraviť štýly predlohy textu</a:t>
            </a:r>
          </a:p>
          <a:p>
            <a:pPr lvl="1" rtl="0"/>
            <a:r>
              <a:rPr lang="sk-SK" noProof="0"/>
              <a:t>Druhá úroveň</a:t>
            </a:r>
          </a:p>
          <a:p>
            <a:pPr lvl="2" rtl="0"/>
            <a:r>
              <a:rPr lang="sk-SK" noProof="0"/>
              <a:t>Tretia úroveň</a:t>
            </a:r>
          </a:p>
          <a:p>
            <a:pPr lvl="3" rtl="0"/>
            <a:r>
              <a:rPr lang="sk-SK" noProof="0"/>
              <a:t>Štvrtá úroveň</a:t>
            </a:r>
          </a:p>
          <a:p>
            <a:pPr lvl="4" rtl="0"/>
            <a:r>
              <a:rPr lang="sk-SK" noProof="0"/>
              <a:t>Piata úroveň</a:t>
            </a:r>
          </a:p>
        </p:txBody>
      </p:sp>
      <p:sp>
        <p:nvSpPr>
          <p:cNvPr id="4" name="Zástupný symbol dátumu 3"/>
          <p:cNvSpPr>
            <a:spLocks noGrp="1"/>
          </p:cNvSpPr>
          <p:nvPr>
            <p:ph type="dt" sz="half" idx="10"/>
          </p:nvPr>
        </p:nvSpPr>
        <p:spPr>
          <a:xfrm>
            <a:off x="10695439" y="6391838"/>
            <a:ext cx="990599" cy="304799"/>
          </a:xfrm>
        </p:spPr>
        <p:txBody>
          <a:bodyPr rtlCol="0"/>
          <a:lstStyle/>
          <a:p>
            <a:pPr rtl="0"/>
            <a:fld id="{E1BB9C76-91DD-4E5C-905F-3824B7AB9969}" type="datetime1">
              <a:rPr lang="sk-SK" noProof="0" smtClean="0"/>
              <a:t>27. 1. 2025</a:t>
            </a:fld>
            <a:endParaRPr lang="sk-SK" noProof="0"/>
          </a:p>
        </p:txBody>
      </p:sp>
      <p:sp>
        <p:nvSpPr>
          <p:cNvPr id="5" name="Zástupný symbol päty 4"/>
          <p:cNvSpPr>
            <a:spLocks noGrp="1"/>
          </p:cNvSpPr>
          <p:nvPr>
            <p:ph type="ftr" sz="quarter" idx="11"/>
          </p:nvPr>
        </p:nvSpPr>
        <p:spPr/>
        <p:txBody>
          <a:bodyPr rtlCol="0"/>
          <a:lstStyle/>
          <a:p>
            <a:pPr rtl="0"/>
            <a:endParaRPr lang="sk-SK" noProof="0"/>
          </a:p>
        </p:txBody>
      </p:sp>
      <p:sp>
        <p:nvSpPr>
          <p:cNvPr id="6" name="Zástupný symbol čísla snímky 5"/>
          <p:cNvSpPr>
            <a:spLocks noGrp="1"/>
          </p:cNvSpPr>
          <p:nvPr>
            <p:ph type="sldNum" sz="quarter" idx="12"/>
          </p:nvPr>
        </p:nvSpPr>
        <p:spPr/>
        <p:txBody>
          <a:bodyPr rtlCol="0"/>
          <a:lstStyle/>
          <a:p>
            <a:pPr rtl="0"/>
            <a:fld id="{D57F1E4F-1CFF-5643-939E-217C01CDF565}" type="slidenum">
              <a:rPr lang="sk-SK" noProof="0" smtClean="0"/>
              <a:pPr/>
              <a:t>‹#›</a:t>
            </a:fld>
            <a:endParaRPr lang="sk-SK" noProof="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Zvislý nadpis a text">
    <p:spTree>
      <p:nvGrpSpPr>
        <p:cNvPr id="1" name=""/>
        <p:cNvGrpSpPr/>
        <p:nvPr/>
      </p:nvGrpSpPr>
      <p:grpSpPr>
        <a:xfrm>
          <a:off x="0" y="0"/>
          <a:ext cx="0" cy="0"/>
          <a:chOff x="0" y="0"/>
          <a:chExt cx="0" cy="0"/>
        </a:xfrm>
      </p:grpSpPr>
      <p:grpSp>
        <p:nvGrpSpPr>
          <p:cNvPr id="9" name="Skupina 8"/>
          <p:cNvGrpSpPr/>
          <p:nvPr/>
        </p:nvGrpSpPr>
        <p:grpSpPr>
          <a:xfrm>
            <a:off x="0" y="0"/>
            <a:ext cx="12192000" cy="6858000"/>
            <a:chOff x="0" y="0"/>
            <a:chExt cx="12192000" cy="6858000"/>
          </a:xfrm>
        </p:grpSpPr>
        <p:sp>
          <p:nvSpPr>
            <p:cNvPr id="12" name="Obdĺžnik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á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á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á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á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á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Obdĺžnik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Voľný tvar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Voľný tvar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Voľný tvar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Zvislý nadpis 1"/>
          <p:cNvSpPr>
            <a:spLocks noGrp="1"/>
          </p:cNvSpPr>
          <p:nvPr>
            <p:ph type="title" orient="vert" hasCustomPrompt="1"/>
          </p:nvPr>
        </p:nvSpPr>
        <p:spPr>
          <a:xfrm>
            <a:off x="8585235" y="1278467"/>
            <a:ext cx="1409965" cy="4748590"/>
          </a:xfrm>
        </p:spPr>
        <p:txBody>
          <a:bodyPr vert="eaVert" rtlCol="0" anchor="b" anchorCtr="0"/>
          <a:lstStyle/>
          <a:p>
            <a:pPr rtl="0"/>
            <a:r>
              <a:rPr lang="sk-SK" noProof="0"/>
              <a:t>Kliknite sem a upravte štýl predlohy nadpisov</a:t>
            </a:r>
          </a:p>
        </p:txBody>
      </p:sp>
      <p:sp>
        <p:nvSpPr>
          <p:cNvPr id="3" name="Zástupný objekt pre zvislý text 2"/>
          <p:cNvSpPr>
            <a:spLocks noGrp="1"/>
          </p:cNvSpPr>
          <p:nvPr>
            <p:ph type="body" orient="vert" idx="1" hasCustomPrompt="1"/>
          </p:nvPr>
        </p:nvSpPr>
        <p:spPr>
          <a:xfrm>
            <a:off x="1154954" y="1278467"/>
            <a:ext cx="6256025" cy="4748590"/>
          </a:xfrm>
        </p:spPr>
        <p:txBody>
          <a:bodyPr vert="eaVert" rtlCol="0"/>
          <a:lstStyle/>
          <a:p>
            <a:pPr lvl="0" rtl="0"/>
            <a:r>
              <a:rPr lang="sk-SK" noProof="0"/>
              <a:t>Upraviť štýly predlohy textu</a:t>
            </a:r>
          </a:p>
          <a:p>
            <a:pPr lvl="1" rtl="0"/>
            <a:r>
              <a:rPr lang="sk-SK" noProof="0"/>
              <a:t>Druhá úroveň</a:t>
            </a:r>
          </a:p>
          <a:p>
            <a:pPr lvl="2" rtl="0"/>
            <a:r>
              <a:rPr lang="sk-SK" noProof="0"/>
              <a:t>Tretia úroveň</a:t>
            </a:r>
          </a:p>
          <a:p>
            <a:pPr lvl="3" rtl="0"/>
            <a:r>
              <a:rPr lang="sk-SK" noProof="0"/>
              <a:t>Štvrtá úroveň</a:t>
            </a:r>
          </a:p>
          <a:p>
            <a:pPr lvl="4" rtl="0"/>
            <a:r>
              <a:rPr lang="sk-SK" noProof="0"/>
              <a:t>Piata úroveň</a:t>
            </a:r>
          </a:p>
        </p:txBody>
      </p:sp>
      <p:sp>
        <p:nvSpPr>
          <p:cNvPr id="4" name="Zástupný symbol dátumu 3"/>
          <p:cNvSpPr>
            <a:spLocks noGrp="1"/>
          </p:cNvSpPr>
          <p:nvPr>
            <p:ph type="dt" sz="half" idx="10"/>
          </p:nvPr>
        </p:nvSpPr>
        <p:spPr>
          <a:xfrm>
            <a:off x="10653104" y="6391838"/>
            <a:ext cx="992135" cy="304799"/>
          </a:xfrm>
        </p:spPr>
        <p:txBody>
          <a:bodyPr rtlCol="0"/>
          <a:lstStyle/>
          <a:p>
            <a:pPr rtl="0"/>
            <a:fld id="{343B00C2-1208-4997-8B56-2538BE0C11D4}" type="datetime1">
              <a:rPr lang="sk-SK" noProof="0" smtClean="0"/>
              <a:t>27. 1. 2025</a:t>
            </a:fld>
            <a:endParaRPr lang="sk-SK" noProof="0"/>
          </a:p>
        </p:txBody>
      </p:sp>
      <p:sp>
        <p:nvSpPr>
          <p:cNvPr id="5" name="Zástupný symbol päty 4"/>
          <p:cNvSpPr>
            <a:spLocks noGrp="1"/>
          </p:cNvSpPr>
          <p:nvPr>
            <p:ph type="ftr" sz="quarter" idx="11"/>
          </p:nvPr>
        </p:nvSpPr>
        <p:spPr/>
        <p:txBody>
          <a:bodyPr rtlCol="0"/>
          <a:lstStyle/>
          <a:p>
            <a:pPr rtl="0"/>
            <a:endParaRPr lang="sk-SK" noProof="0"/>
          </a:p>
        </p:txBody>
      </p:sp>
      <p:sp>
        <p:nvSpPr>
          <p:cNvPr id="14" name="Obdĺžnik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Zástupný symbol čísla snímky 5"/>
          <p:cNvSpPr>
            <a:spLocks noGrp="1"/>
          </p:cNvSpPr>
          <p:nvPr>
            <p:ph type="sldNum" sz="quarter" idx="12"/>
          </p:nvPr>
        </p:nvSpPr>
        <p:spPr/>
        <p:txBody>
          <a:bodyPr rtlCol="0"/>
          <a:lstStyle/>
          <a:p>
            <a:pPr rtl="0"/>
            <a:fld id="{D57F1E4F-1CFF-5643-939E-217C01CDF565}" type="slidenum">
              <a:rPr lang="sk-SK" noProof="0" smtClean="0"/>
              <a:pPr/>
              <a:t>‹#›</a:t>
            </a:fld>
            <a:endParaRPr lang="sk-SK" noProof="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hasCustomPrompt="1"/>
          </p:nvPr>
        </p:nvSpPr>
        <p:spPr/>
        <p:txBody>
          <a:bodyPr rtlCol="0"/>
          <a:lstStyle/>
          <a:p>
            <a:pPr rtl="0"/>
            <a:r>
              <a:rPr lang="sk-SK" noProof="0"/>
              <a:t>Kliknite sem a upravte štýl predlohy nadpisov</a:t>
            </a:r>
          </a:p>
        </p:txBody>
      </p:sp>
      <p:sp>
        <p:nvSpPr>
          <p:cNvPr id="3" name="Zástupný symbol obsahu 2"/>
          <p:cNvSpPr>
            <a:spLocks noGrp="1"/>
          </p:cNvSpPr>
          <p:nvPr>
            <p:ph idx="1" hasCustomPrompt="1"/>
          </p:nvPr>
        </p:nvSpPr>
        <p:spPr>
          <a:xfrm>
            <a:off x="1154954" y="2603500"/>
            <a:ext cx="8825659" cy="3416300"/>
          </a:xfrm>
        </p:spPr>
        <p:txBody>
          <a:bodyPr rtlCol="0"/>
          <a:lstStyle/>
          <a:p>
            <a:pPr lvl="0" rtl="0"/>
            <a:r>
              <a:rPr lang="sk-SK" noProof="0"/>
              <a:t>Upraviť štýly predlohy textu</a:t>
            </a:r>
          </a:p>
          <a:p>
            <a:pPr lvl="1" rtl="0"/>
            <a:r>
              <a:rPr lang="sk-SK" noProof="0"/>
              <a:t>Druhá úroveň</a:t>
            </a:r>
          </a:p>
          <a:p>
            <a:pPr lvl="2" rtl="0"/>
            <a:r>
              <a:rPr lang="sk-SK" noProof="0"/>
              <a:t>Tretia úroveň</a:t>
            </a:r>
          </a:p>
          <a:p>
            <a:pPr lvl="3" rtl="0"/>
            <a:r>
              <a:rPr lang="sk-SK" noProof="0"/>
              <a:t>Štvrtá úroveň</a:t>
            </a:r>
          </a:p>
          <a:p>
            <a:pPr lvl="4" rtl="0"/>
            <a:r>
              <a:rPr lang="sk-SK" noProof="0"/>
              <a:t>Piata úroveň</a:t>
            </a:r>
          </a:p>
        </p:txBody>
      </p:sp>
      <p:sp>
        <p:nvSpPr>
          <p:cNvPr id="4" name="Zástupný symbol dátumu 3"/>
          <p:cNvSpPr>
            <a:spLocks noGrp="1"/>
          </p:cNvSpPr>
          <p:nvPr>
            <p:ph type="dt" sz="half" idx="10"/>
          </p:nvPr>
        </p:nvSpPr>
        <p:spPr/>
        <p:txBody>
          <a:bodyPr rtlCol="0"/>
          <a:lstStyle/>
          <a:p>
            <a:pPr rtl="0"/>
            <a:fld id="{67E797CD-C53F-42AF-ACBE-B62A5491EA46}" type="datetime1">
              <a:rPr lang="sk-SK" noProof="0" smtClean="0"/>
              <a:t>27. 1. 2025</a:t>
            </a:fld>
            <a:endParaRPr lang="sk-SK" noProof="0"/>
          </a:p>
        </p:txBody>
      </p:sp>
      <p:sp>
        <p:nvSpPr>
          <p:cNvPr id="5" name="Zástupný symbol päty 4"/>
          <p:cNvSpPr>
            <a:spLocks noGrp="1"/>
          </p:cNvSpPr>
          <p:nvPr>
            <p:ph type="ftr" sz="quarter" idx="11"/>
          </p:nvPr>
        </p:nvSpPr>
        <p:spPr/>
        <p:txBody>
          <a:bodyPr rtlCol="0"/>
          <a:lstStyle/>
          <a:p>
            <a:pPr rtl="0"/>
            <a:endParaRPr lang="sk-SK" noProof="0"/>
          </a:p>
        </p:txBody>
      </p:sp>
      <p:sp>
        <p:nvSpPr>
          <p:cNvPr id="6" name="Zástupný symbol čísla snímky 5"/>
          <p:cNvSpPr>
            <a:spLocks noGrp="1"/>
          </p:cNvSpPr>
          <p:nvPr>
            <p:ph type="sldNum" sz="quarter" idx="12"/>
          </p:nvPr>
        </p:nvSpPr>
        <p:spPr/>
        <p:txBody>
          <a:bodyPr rtlCol="0"/>
          <a:lstStyle/>
          <a:p>
            <a:pPr rtl="0"/>
            <a:fld id="{D57F1E4F-1CFF-5643-939E-217C01CDF565}" type="slidenum">
              <a:rPr lang="sk-SK" noProof="0" smtClean="0"/>
              <a:pPr/>
              <a:t>‹#›</a:t>
            </a:fld>
            <a:endParaRPr lang="sk-SK" noProof="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Hlavička sekcie">
    <p:spTree>
      <p:nvGrpSpPr>
        <p:cNvPr id="1" name=""/>
        <p:cNvGrpSpPr/>
        <p:nvPr/>
      </p:nvGrpSpPr>
      <p:grpSpPr>
        <a:xfrm>
          <a:off x="0" y="0"/>
          <a:ext cx="0" cy="0"/>
          <a:chOff x="0" y="0"/>
          <a:chExt cx="0" cy="0"/>
        </a:xfrm>
      </p:grpSpPr>
      <p:grpSp>
        <p:nvGrpSpPr>
          <p:cNvPr id="8" name="Skupina 7"/>
          <p:cNvGrpSpPr/>
          <p:nvPr/>
        </p:nvGrpSpPr>
        <p:grpSpPr>
          <a:xfrm>
            <a:off x="0" y="0"/>
            <a:ext cx="12192000" cy="6858000"/>
            <a:chOff x="0" y="0"/>
            <a:chExt cx="12192000" cy="6858000"/>
          </a:xfrm>
        </p:grpSpPr>
        <p:sp>
          <p:nvSpPr>
            <p:cNvPr id="14" name="Obdĺžnik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á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á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á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á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á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bdĺžnik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Voľný tvar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Voľný tvar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Voľný tvar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Nadpis 1"/>
          <p:cNvSpPr>
            <a:spLocks noGrp="1"/>
          </p:cNvSpPr>
          <p:nvPr>
            <p:ph type="title" hasCustomPrompt="1"/>
          </p:nvPr>
        </p:nvSpPr>
        <p:spPr>
          <a:xfrm>
            <a:off x="1154954" y="2677645"/>
            <a:ext cx="4351025" cy="2283824"/>
          </a:xfrm>
        </p:spPr>
        <p:txBody>
          <a:bodyPr rtlCol="0" anchor="ctr"/>
          <a:lstStyle>
            <a:lvl1pPr algn="l">
              <a:defRPr sz="4000" b="0" cap="none"/>
            </a:lvl1pPr>
          </a:lstStyle>
          <a:p>
            <a:pPr rtl="0"/>
            <a:r>
              <a:rPr lang="sk-SK" noProof="0"/>
              <a:t>Kliknite sem a upravte štýl predlohy nadpisov</a:t>
            </a:r>
          </a:p>
        </p:txBody>
      </p:sp>
      <p:sp>
        <p:nvSpPr>
          <p:cNvPr id="3" name="Zástupný symbol textu 2"/>
          <p:cNvSpPr>
            <a:spLocks noGrp="1"/>
          </p:cNvSpPr>
          <p:nvPr>
            <p:ph type="body" idx="1" hasCustomPrompt="1"/>
          </p:nvPr>
        </p:nvSpPr>
        <p:spPr>
          <a:xfrm>
            <a:off x="6895559" y="2677644"/>
            <a:ext cx="3757545" cy="2283824"/>
          </a:xfrm>
        </p:spPr>
        <p:txBody>
          <a:bodyPr rtlCol="0"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sk-SK" noProof="0"/>
              <a:t>Upraviť štýly predlohy textu</a:t>
            </a:r>
          </a:p>
        </p:txBody>
      </p:sp>
      <p:sp>
        <p:nvSpPr>
          <p:cNvPr id="4" name="Zástupný symbol dátumu 3"/>
          <p:cNvSpPr>
            <a:spLocks noGrp="1"/>
          </p:cNvSpPr>
          <p:nvPr>
            <p:ph type="dt" sz="half" idx="10"/>
          </p:nvPr>
        </p:nvSpPr>
        <p:spPr/>
        <p:txBody>
          <a:bodyPr rtlCol="0"/>
          <a:lstStyle/>
          <a:p>
            <a:pPr rtl="0"/>
            <a:fld id="{9309E9C3-4121-40CB-852B-A0E858F621EE}" type="datetime1">
              <a:rPr lang="sk-SK" noProof="0" smtClean="0"/>
              <a:t>27. 1. 2025</a:t>
            </a:fld>
            <a:endParaRPr lang="sk-SK" noProof="0"/>
          </a:p>
        </p:txBody>
      </p:sp>
      <p:sp>
        <p:nvSpPr>
          <p:cNvPr id="5" name="Zástupný symbol päty 4"/>
          <p:cNvSpPr>
            <a:spLocks noGrp="1"/>
          </p:cNvSpPr>
          <p:nvPr>
            <p:ph type="ftr" sz="quarter" idx="11"/>
          </p:nvPr>
        </p:nvSpPr>
        <p:spPr/>
        <p:txBody>
          <a:bodyPr rtlCol="0"/>
          <a:lstStyle/>
          <a:p>
            <a:pPr rtl="0"/>
            <a:endParaRPr lang="sk-SK" noProof="0"/>
          </a:p>
        </p:txBody>
      </p:sp>
      <p:sp>
        <p:nvSpPr>
          <p:cNvPr id="16" name="Obdĺžnik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Zástupný symbol čísla snímky 5"/>
          <p:cNvSpPr>
            <a:spLocks noGrp="1"/>
          </p:cNvSpPr>
          <p:nvPr>
            <p:ph type="sldNum" sz="quarter" idx="12"/>
          </p:nvPr>
        </p:nvSpPr>
        <p:spPr/>
        <p:txBody>
          <a:bodyPr rtlCol="0"/>
          <a:lstStyle/>
          <a:p>
            <a:pPr rtl="0"/>
            <a:fld id="{D57F1E4F-1CFF-5643-939E-217C01CDF565}" type="slidenum">
              <a:rPr lang="sk-SK" noProof="0" smtClean="0"/>
              <a:pPr/>
              <a:t>‹#›</a:t>
            </a:fld>
            <a:endParaRPr lang="sk-SK" noProof="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typy obsahu">
    <p:spTree>
      <p:nvGrpSpPr>
        <p:cNvPr id="1" name=""/>
        <p:cNvGrpSpPr/>
        <p:nvPr/>
      </p:nvGrpSpPr>
      <p:grpSpPr>
        <a:xfrm>
          <a:off x="0" y="0"/>
          <a:ext cx="0" cy="0"/>
          <a:chOff x="0" y="0"/>
          <a:chExt cx="0" cy="0"/>
        </a:xfrm>
      </p:grpSpPr>
      <p:sp>
        <p:nvSpPr>
          <p:cNvPr id="2" name="Nadpis 1"/>
          <p:cNvSpPr>
            <a:spLocks noGrp="1"/>
          </p:cNvSpPr>
          <p:nvPr>
            <p:ph type="title" hasCustomPrompt="1"/>
          </p:nvPr>
        </p:nvSpPr>
        <p:spPr/>
        <p:txBody>
          <a:bodyPr rtlCol="0"/>
          <a:lstStyle/>
          <a:p>
            <a:pPr rtl="0"/>
            <a:r>
              <a:rPr lang="sk-SK" noProof="0"/>
              <a:t>Kliknite sem a upravte štýl predlohy nadpisov</a:t>
            </a:r>
          </a:p>
        </p:txBody>
      </p:sp>
      <p:sp>
        <p:nvSpPr>
          <p:cNvPr id="3" name="Zástupný symbol obsahu 2"/>
          <p:cNvSpPr>
            <a:spLocks noGrp="1"/>
          </p:cNvSpPr>
          <p:nvPr>
            <p:ph sz="half" idx="1" hasCustomPrompt="1"/>
          </p:nvPr>
        </p:nvSpPr>
        <p:spPr>
          <a:xfrm>
            <a:off x="1154954" y="2603500"/>
            <a:ext cx="4825158" cy="3416301"/>
          </a:xfrm>
        </p:spPr>
        <p:txBody>
          <a:bodyPr rtlCol="0">
            <a:normAutofit/>
          </a:bodyPr>
          <a:lstStyle/>
          <a:p>
            <a:pPr lvl="0" rtl="0"/>
            <a:r>
              <a:rPr lang="sk-SK" noProof="0"/>
              <a:t>Upraviť štýly predlohy textu</a:t>
            </a:r>
          </a:p>
          <a:p>
            <a:pPr lvl="1" rtl="0"/>
            <a:r>
              <a:rPr lang="sk-SK" noProof="0"/>
              <a:t>Druhá úroveň</a:t>
            </a:r>
          </a:p>
          <a:p>
            <a:pPr lvl="2" rtl="0"/>
            <a:r>
              <a:rPr lang="sk-SK" noProof="0"/>
              <a:t>Tretia úroveň</a:t>
            </a:r>
          </a:p>
          <a:p>
            <a:pPr lvl="3" rtl="0"/>
            <a:r>
              <a:rPr lang="sk-SK" noProof="0"/>
              <a:t>Štvrtá úroveň</a:t>
            </a:r>
          </a:p>
          <a:p>
            <a:pPr lvl="4" rtl="0"/>
            <a:r>
              <a:rPr lang="sk-SK" noProof="0"/>
              <a:t>Piata úroveň</a:t>
            </a:r>
          </a:p>
        </p:txBody>
      </p:sp>
      <p:sp>
        <p:nvSpPr>
          <p:cNvPr id="4" name="Zástupný symbol obsahu 3"/>
          <p:cNvSpPr>
            <a:spLocks noGrp="1"/>
          </p:cNvSpPr>
          <p:nvPr>
            <p:ph sz="half" idx="2" hasCustomPrompt="1"/>
          </p:nvPr>
        </p:nvSpPr>
        <p:spPr>
          <a:xfrm>
            <a:off x="6208712" y="2603500"/>
            <a:ext cx="4825159" cy="3416300"/>
          </a:xfrm>
        </p:spPr>
        <p:txBody>
          <a:bodyPr rtlCol="0">
            <a:normAutofit/>
          </a:bodyPr>
          <a:lstStyle/>
          <a:p>
            <a:pPr lvl="0" rtl="0"/>
            <a:r>
              <a:rPr lang="sk-SK" noProof="0"/>
              <a:t>Upraviť štýly predlohy textu</a:t>
            </a:r>
          </a:p>
          <a:p>
            <a:pPr lvl="1" rtl="0"/>
            <a:r>
              <a:rPr lang="sk-SK" noProof="0"/>
              <a:t>Druhá úroveň</a:t>
            </a:r>
          </a:p>
          <a:p>
            <a:pPr lvl="2" rtl="0"/>
            <a:r>
              <a:rPr lang="sk-SK" noProof="0"/>
              <a:t>Tretia úroveň</a:t>
            </a:r>
          </a:p>
          <a:p>
            <a:pPr lvl="3" rtl="0"/>
            <a:r>
              <a:rPr lang="sk-SK" noProof="0"/>
              <a:t>Štvrtá úroveň</a:t>
            </a:r>
          </a:p>
          <a:p>
            <a:pPr lvl="4" rtl="0"/>
            <a:r>
              <a:rPr lang="sk-SK" noProof="0"/>
              <a:t>Piata úroveň</a:t>
            </a:r>
          </a:p>
        </p:txBody>
      </p:sp>
      <p:sp>
        <p:nvSpPr>
          <p:cNvPr id="5" name="Zástupný symbol dátumu 4"/>
          <p:cNvSpPr>
            <a:spLocks noGrp="1"/>
          </p:cNvSpPr>
          <p:nvPr>
            <p:ph type="dt" sz="half" idx="10"/>
          </p:nvPr>
        </p:nvSpPr>
        <p:spPr/>
        <p:txBody>
          <a:bodyPr rtlCol="0"/>
          <a:lstStyle/>
          <a:p>
            <a:pPr rtl="0"/>
            <a:fld id="{0AD487F2-CA3F-4369-A68F-6F1DA26B138E}" type="datetime1">
              <a:rPr lang="sk-SK" noProof="0" smtClean="0"/>
              <a:t>27. 1. 2025</a:t>
            </a:fld>
            <a:endParaRPr lang="sk-SK" noProof="0"/>
          </a:p>
        </p:txBody>
      </p:sp>
      <p:sp>
        <p:nvSpPr>
          <p:cNvPr id="6" name="Zástupný symbol päty 5"/>
          <p:cNvSpPr>
            <a:spLocks noGrp="1"/>
          </p:cNvSpPr>
          <p:nvPr>
            <p:ph type="ftr" sz="quarter" idx="11"/>
          </p:nvPr>
        </p:nvSpPr>
        <p:spPr/>
        <p:txBody>
          <a:bodyPr rtlCol="0"/>
          <a:lstStyle/>
          <a:p>
            <a:pPr rtl="0"/>
            <a:endParaRPr lang="sk-SK" noProof="0"/>
          </a:p>
        </p:txBody>
      </p:sp>
      <p:sp>
        <p:nvSpPr>
          <p:cNvPr id="7" name="Zástupný symbol čísla snímky 6"/>
          <p:cNvSpPr>
            <a:spLocks noGrp="1"/>
          </p:cNvSpPr>
          <p:nvPr>
            <p:ph type="sldNum" sz="quarter" idx="12"/>
          </p:nvPr>
        </p:nvSpPr>
        <p:spPr/>
        <p:txBody>
          <a:bodyPr rtlCol="0"/>
          <a:lstStyle/>
          <a:p>
            <a:pPr rtl="0"/>
            <a:fld id="{D57F1E4F-1CFF-5643-939E-217C01CDF565}" type="slidenum">
              <a:rPr lang="sk-SK" noProof="0" smtClean="0"/>
              <a:pPr/>
              <a:t>‹#›</a:t>
            </a:fld>
            <a:endParaRPr lang="sk-SK" noProof="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Nadpis 1"/>
          <p:cNvSpPr>
            <a:spLocks noGrp="1"/>
          </p:cNvSpPr>
          <p:nvPr>
            <p:ph type="title" hasCustomPrompt="1"/>
          </p:nvPr>
        </p:nvSpPr>
        <p:spPr/>
        <p:txBody>
          <a:bodyPr rtlCol="0"/>
          <a:lstStyle>
            <a:lvl1pPr>
              <a:defRPr/>
            </a:lvl1pPr>
          </a:lstStyle>
          <a:p>
            <a:pPr rtl="0"/>
            <a:r>
              <a:rPr lang="sk-SK" noProof="0"/>
              <a:t>Kliknite sem a upravte štýl predlohy nadpisov</a:t>
            </a:r>
          </a:p>
        </p:txBody>
      </p:sp>
      <p:sp>
        <p:nvSpPr>
          <p:cNvPr id="3" name="Zástupný symbol textu 2"/>
          <p:cNvSpPr>
            <a:spLocks noGrp="1"/>
          </p:cNvSpPr>
          <p:nvPr>
            <p:ph type="body" idx="1" hasCustomPrompt="1"/>
          </p:nvPr>
        </p:nvSpPr>
        <p:spPr>
          <a:xfrm>
            <a:off x="1154954" y="2603500"/>
            <a:ext cx="4825157" cy="576262"/>
          </a:xfrm>
        </p:spPr>
        <p:txBody>
          <a:bodyPr rtlCol="0"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sk-SK" noProof="0"/>
              <a:t>Upraviť štýly predlohy textu</a:t>
            </a:r>
          </a:p>
        </p:txBody>
      </p:sp>
      <p:sp>
        <p:nvSpPr>
          <p:cNvPr id="4" name="Zástupný symbol obsahu 3"/>
          <p:cNvSpPr>
            <a:spLocks noGrp="1"/>
          </p:cNvSpPr>
          <p:nvPr>
            <p:ph sz="half" idx="2" hasCustomPrompt="1"/>
          </p:nvPr>
        </p:nvSpPr>
        <p:spPr>
          <a:xfrm>
            <a:off x="1154954" y="3179762"/>
            <a:ext cx="4825158" cy="2840039"/>
          </a:xfrm>
        </p:spPr>
        <p:txBody>
          <a:bodyPr rtlCol="0">
            <a:normAutofit/>
          </a:bodyPr>
          <a:lstStyle/>
          <a:p>
            <a:pPr lvl="0" rtl="0"/>
            <a:r>
              <a:rPr lang="sk-SK" noProof="0"/>
              <a:t>Upraviť štýly predlohy textu</a:t>
            </a:r>
          </a:p>
          <a:p>
            <a:pPr lvl="1" rtl="0"/>
            <a:r>
              <a:rPr lang="sk-SK" noProof="0"/>
              <a:t>Druhá úroveň</a:t>
            </a:r>
          </a:p>
          <a:p>
            <a:pPr lvl="2" rtl="0"/>
            <a:r>
              <a:rPr lang="sk-SK" noProof="0"/>
              <a:t>Tretia úroveň</a:t>
            </a:r>
          </a:p>
          <a:p>
            <a:pPr lvl="3" rtl="0"/>
            <a:r>
              <a:rPr lang="sk-SK" noProof="0"/>
              <a:t>Štvrtá úroveň</a:t>
            </a:r>
          </a:p>
          <a:p>
            <a:pPr lvl="4" rtl="0"/>
            <a:r>
              <a:rPr lang="sk-SK" noProof="0"/>
              <a:t>Piata úroveň</a:t>
            </a:r>
          </a:p>
        </p:txBody>
      </p:sp>
      <p:sp>
        <p:nvSpPr>
          <p:cNvPr id="5" name="Zástupný symbol textu 4"/>
          <p:cNvSpPr>
            <a:spLocks noGrp="1"/>
          </p:cNvSpPr>
          <p:nvPr>
            <p:ph type="body" sz="quarter" idx="3" hasCustomPrompt="1"/>
          </p:nvPr>
        </p:nvSpPr>
        <p:spPr>
          <a:xfrm>
            <a:off x="6208712" y="2603500"/>
            <a:ext cx="4825159" cy="576262"/>
          </a:xfrm>
        </p:spPr>
        <p:txBody>
          <a:bodyPr rtlCol="0"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sk-SK" noProof="0"/>
              <a:t>Upraviť štýly predlohy textu</a:t>
            </a:r>
          </a:p>
        </p:txBody>
      </p:sp>
      <p:sp>
        <p:nvSpPr>
          <p:cNvPr id="6" name="Zástupný symbol obsahu 5"/>
          <p:cNvSpPr>
            <a:spLocks noGrp="1"/>
          </p:cNvSpPr>
          <p:nvPr>
            <p:ph sz="quarter" idx="4" hasCustomPrompt="1"/>
          </p:nvPr>
        </p:nvSpPr>
        <p:spPr>
          <a:xfrm>
            <a:off x="6208712" y="3179762"/>
            <a:ext cx="4825159" cy="2840039"/>
          </a:xfrm>
        </p:spPr>
        <p:txBody>
          <a:bodyPr rtlCol="0">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rtl="0"/>
            <a:r>
              <a:rPr lang="sk-SK" noProof="0"/>
              <a:t>Upraviť štýly predlohy textu</a:t>
            </a:r>
          </a:p>
          <a:p>
            <a:pPr lvl="1" rtl="0"/>
            <a:r>
              <a:rPr lang="sk-SK" noProof="0"/>
              <a:t>Druhá úroveň</a:t>
            </a:r>
          </a:p>
          <a:p>
            <a:pPr lvl="2" rtl="0"/>
            <a:r>
              <a:rPr lang="sk-SK" noProof="0"/>
              <a:t>Tretia úroveň</a:t>
            </a:r>
          </a:p>
          <a:p>
            <a:pPr lvl="3" rtl="0"/>
            <a:r>
              <a:rPr lang="sk-SK" noProof="0"/>
              <a:t>Štvrtá úroveň</a:t>
            </a:r>
          </a:p>
          <a:p>
            <a:pPr lvl="4" rtl="0"/>
            <a:r>
              <a:rPr lang="sk-SK" noProof="0"/>
              <a:t>Piata úroveň</a:t>
            </a:r>
          </a:p>
        </p:txBody>
      </p:sp>
      <p:sp>
        <p:nvSpPr>
          <p:cNvPr id="7" name="Zástupný symbol dátumu 6"/>
          <p:cNvSpPr>
            <a:spLocks noGrp="1"/>
          </p:cNvSpPr>
          <p:nvPr>
            <p:ph type="dt" sz="half" idx="10"/>
          </p:nvPr>
        </p:nvSpPr>
        <p:spPr/>
        <p:txBody>
          <a:bodyPr rtlCol="0"/>
          <a:lstStyle/>
          <a:p>
            <a:pPr rtl="0"/>
            <a:fld id="{FAC0537F-AF68-48F8-9CDC-7F12738771B6}" type="datetime1">
              <a:rPr lang="sk-SK" noProof="0" smtClean="0"/>
              <a:t>27. 1. 2025</a:t>
            </a:fld>
            <a:endParaRPr lang="sk-SK" noProof="0"/>
          </a:p>
        </p:txBody>
      </p:sp>
      <p:sp>
        <p:nvSpPr>
          <p:cNvPr id="8" name="Zástupný symbol päty 7"/>
          <p:cNvSpPr>
            <a:spLocks noGrp="1"/>
          </p:cNvSpPr>
          <p:nvPr>
            <p:ph type="ftr" sz="quarter" idx="11"/>
          </p:nvPr>
        </p:nvSpPr>
        <p:spPr/>
        <p:txBody>
          <a:bodyPr rtlCol="0"/>
          <a:lstStyle/>
          <a:p>
            <a:pPr rtl="0"/>
            <a:endParaRPr lang="sk-SK" noProof="0"/>
          </a:p>
        </p:txBody>
      </p:sp>
      <p:sp>
        <p:nvSpPr>
          <p:cNvPr id="9" name="Zástupný symbol čísla snímky 8"/>
          <p:cNvSpPr>
            <a:spLocks noGrp="1"/>
          </p:cNvSpPr>
          <p:nvPr>
            <p:ph type="sldNum" sz="quarter" idx="12"/>
          </p:nvPr>
        </p:nvSpPr>
        <p:spPr/>
        <p:txBody>
          <a:bodyPr rtlCol="0"/>
          <a:lstStyle/>
          <a:p>
            <a:pPr rtl="0"/>
            <a:fld id="{D57F1E4F-1CFF-5643-939E-217C01CDF565}" type="slidenum">
              <a:rPr lang="sk-SK" noProof="0" smtClean="0"/>
              <a:pPr/>
              <a:t>‹#›</a:t>
            </a:fld>
            <a:endParaRPr lang="sk-SK" noProof="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Iba nadpis">
    <p:spTree>
      <p:nvGrpSpPr>
        <p:cNvPr id="1" name=""/>
        <p:cNvGrpSpPr/>
        <p:nvPr/>
      </p:nvGrpSpPr>
      <p:grpSpPr>
        <a:xfrm>
          <a:off x="0" y="0"/>
          <a:ext cx="0" cy="0"/>
          <a:chOff x="0" y="0"/>
          <a:chExt cx="0" cy="0"/>
        </a:xfrm>
      </p:grpSpPr>
      <p:sp>
        <p:nvSpPr>
          <p:cNvPr id="9" name="Nadpis 1"/>
          <p:cNvSpPr>
            <a:spLocks noGrp="1"/>
          </p:cNvSpPr>
          <p:nvPr>
            <p:ph type="title" hasCustomPrompt="1"/>
          </p:nvPr>
        </p:nvSpPr>
        <p:spPr>
          <a:xfrm>
            <a:off x="1154954" y="973668"/>
            <a:ext cx="8761413" cy="706964"/>
          </a:xfrm>
        </p:spPr>
        <p:txBody>
          <a:bodyPr rtlCol="0"/>
          <a:lstStyle>
            <a:lvl1pPr>
              <a:defRPr/>
            </a:lvl1pPr>
          </a:lstStyle>
          <a:p>
            <a:pPr rtl="0"/>
            <a:r>
              <a:rPr lang="sk-SK" noProof="0"/>
              <a:t>Kliknite sem a upravte štýl predlohy nadpisov</a:t>
            </a:r>
          </a:p>
        </p:txBody>
      </p:sp>
      <p:sp>
        <p:nvSpPr>
          <p:cNvPr id="3" name="Zástupný symbol dátumu 2"/>
          <p:cNvSpPr>
            <a:spLocks noGrp="1"/>
          </p:cNvSpPr>
          <p:nvPr>
            <p:ph type="dt" sz="half" idx="10"/>
          </p:nvPr>
        </p:nvSpPr>
        <p:spPr/>
        <p:txBody>
          <a:bodyPr rtlCol="0"/>
          <a:lstStyle/>
          <a:p>
            <a:pPr rtl="0"/>
            <a:fld id="{BB275639-6A64-46EF-8946-D7BA7E0195A9}" type="datetime1">
              <a:rPr lang="sk-SK" noProof="0" smtClean="0"/>
              <a:t>27. 1. 2025</a:t>
            </a:fld>
            <a:endParaRPr lang="sk-SK" noProof="0"/>
          </a:p>
        </p:txBody>
      </p:sp>
      <p:sp>
        <p:nvSpPr>
          <p:cNvPr id="4" name="Zástupný symbol päty 3"/>
          <p:cNvSpPr>
            <a:spLocks noGrp="1"/>
          </p:cNvSpPr>
          <p:nvPr>
            <p:ph type="ftr" sz="quarter" idx="11"/>
          </p:nvPr>
        </p:nvSpPr>
        <p:spPr/>
        <p:txBody>
          <a:bodyPr rtlCol="0"/>
          <a:lstStyle/>
          <a:p>
            <a:pPr rtl="0"/>
            <a:endParaRPr lang="sk-SK" noProof="0"/>
          </a:p>
        </p:txBody>
      </p:sp>
      <p:sp>
        <p:nvSpPr>
          <p:cNvPr id="5" name="Zástupný symbol čísla snímky 4"/>
          <p:cNvSpPr>
            <a:spLocks noGrp="1"/>
          </p:cNvSpPr>
          <p:nvPr>
            <p:ph type="sldNum" sz="quarter" idx="12"/>
          </p:nvPr>
        </p:nvSpPr>
        <p:spPr/>
        <p:txBody>
          <a:bodyPr rtlCol="0"/>
          <a:lstStyle/>
          <a:p>
            <a:pPr rtl="0"/>
            <a:fld id="{D57F1E4F-1CFF-5643-939E-217C01CDF565}" type="slidenum">
              <a:rPr lang="sk-SK" noProof="0" smtClean="0"/>
              <a:pPr/>
              <a:t>‹#›</a:t>
            </a:fld>
            <a:endParaRPr lang="sk-SK" noProof="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e">
    <p:spTree>
      <p:nvGrpSpPr>
        <p:cNvPr id="1" name=""/>
        <p:cNvGrpSpPr/>
        <p:nvPr/>
      </p:nvGrpSpPr>
      <p:grpSpPr>
        <a:xfrm>
          <a:off x="0" y="0"/>
          <a:ext cx="0" cy="0"/>
          <a:chOff x="0" y="0"/>
          <a:chExt cx="0" cy="0"/>
        </a:xfrm>
      </p:grpSpPr>
      <p:sp>
        <p:nvSpPr>
          <p:cNvPr id="2" name="Zástupný symbol dátumu 1"/>
          <p:cNvSpPr>
            <a:spLocks noGrp="1"/>
          </p:cNvSpPr>
          <p:nvPr>
            <p:ph type="dt" sz="half" idx="10"/>
          </p:nvPr>
        </p:nvSpPr>
        <p:spPr/>
        <p:txBody>
          <a:bodyPr rtlCol="0"/>
          <a:lstStyle/>
          <a:p>
            <a:pPr rtl="0"/>
            <a:fld id="{733F522C-1ABB-4F55-A44A-92F672160957}" type="datetime1">
              <a:rPr lang="sk-SK" noProof="0" smtClean="0"/>
              <a:t>27. 1. 2025</a:t>
            </a:fld>
            <a:endParaRPr lang="sk-SK" noProof="0"/>
          </a:p>
        </p:txBody>
      </p:sp>
      <p:sp>
        <p:nvSpPr>
          <p:cNvPr id="3" name="Zástupný symbol päty 2"/>
          <p:cNvSpPr>
            <a:spLocks noGrp="1"/>
          </p:cNvSpPr>
          <p:nvPr>
            <p:ph type="ftr" sz="quarter" idx="11"/>
          </p:nvPr>
        </p:nvSpPr>
        <p:spPr/>
        <p:txBody>
          <a:bodyPr rtlCol="0"/>
          <a:lstStyle/>
          <a:p>
            <a:pPr rtl="0"/>
            <a:endParaRPr lang="sk-SK" noProof="0"/>
          </a:p>
        </p:txBody>
      </p:sp>
      <p:sp>
        <p:nvSpPr>
          <p:cNvPr id="7" name="Obdĺžnik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Zástupný symbol čísla snímky 3"/>
          <p:cNvSpPr>
            <a:spLocks noGrp="1"/>
          </p:cNvSpPr>
          <p:nvPr>
            <p:ph type="sldNum" sz="quarter" idx="12"/>
          </p:nvPr>
        </p:nvSpPr>
        <p:spPr/>
        <p:txBody>
          <a:bodyPr rtlCol="0"/>
          <a:lstStyle/>
          <a:p>
            <a:pPr rtl="0"/>
            <a:fld id="{D57F1E4F-1CFF-5643-939E-217C01CDF565}" type="slidenum">
              <a:rPr lang="sk-SK" noProof="0" smtClean="0"/>
              <a:pPr/>
              <a:t>‹#›</a:t>
            </a:fld>
            <a:endParaRPr lang="sk-SK" noProof="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popisom">
    <p:spTree>
      <p:nvGrpSpPr>
        <p:cNvPr id="1" name=""/>
        <p:cNvGrpSpPr/>
        <p:nvPr/>
      </p:nvGrpSpPr>
      <p:grpSpPr>
        <a:xfrm>
          <a:off x="0" y="0"/>
          <a:ext cx="0" cy="0"/>
          <a:chOff x="0" y="0"/>
          <a:chExt cx="0" cy="0"/>
        </a:xfrm>
      </p:grpSpPr>
      <p:grpSp>
        <p:nvGrpSpPr>
          <p:cNvPr id="9" name="Skupina 8"/>
          <p:cNvGrpSpPr/>
          <p:nvPr/>
        </p:nvGrpSpPr>
        <p:grpSpPr>
          <a:xfrm>
            <a:off x="0" y="0"/>
            <a:ext cx="12192000" cy="6858000"/>
            <a:chOff x="0" y="0"/>
            <a:chExt cx="12192000" cy="6858000"/>
          </a:xfrm>
        </p:grpSpPr>
        <p:sp>
          <p:nvSpPr>
            <p:cNvPr id="14" name="Obdĺžnik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á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á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á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á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á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Obdĺžnik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Voľný tvar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Voľný tvar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Voľný tvar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Nadpis 1"/>
          <p:cNvSpPr>
            <a:spLocks noGrp="1"/>
          </p:cNvSpPr>
          <p:nvPr>
            <p:ph type="title" hasCustomPrompt="1"/>
          </p:nvPr>
        </p:nvSpPr>
        <p:spPr>
          <a:xfrm>
            <a:off x="1154955" y="1295400"/>
            <a:ext cx="2793158" cy="1600200"/>
          </a:xfrm>
        </p:spPr>
        <p:txBody>
          <a:bodyPr rtlCol="0" anchor="b"/>
          <a:lstStyle>
            <a:lvl1pPr algn="l">
              <a:defRPr sz="2400" b="0"/>
            </a:lvl1pPr>
          </a:lstStyle>
          <a:p>
            <a:pPr rtl="0"/>
            <a:r>
              <a:rPr lang="sk-SK" noProof="0"/>
              <a:t>Kliknite sem a upravte štýl predlohy nadpisov</a:t>
            </a:r>
          </a:p>
        </p:txBody>
      </p:sp>
      <p:sp>
        <p:nvSpPr>
          <p:cNvPr id="3" name="Zástupný symbol obsahu 2"/>
          <p:cNvSpPr>
            <a:spLocks noGrp="1"/>
          </p:cNvSpPr>
          <p:nvPr>
            <p:ph idx="1" hasCustomPrompt="1"/>
          </p:nvPr>
        </p:nvSpPr>
        <p:spPr>
          <a:xfrm>
            <a:off x="5781146" y="1447800"/>
            <a:ext cx="5190066" cy="4572000"/>
          </a:xfrm>
        </p:spPr>
        <p:txBody>
          <a:bodyPr rtlCol="0" anchor="ctr">
            <a:normAutofit/>
          </a:bodyPr>
          <a:lstStyle/>
          <a:p>
            <a:pPr lvl="0" rtl="0"/>
            <a:r>
              <a:rPr lang="sk-SK" noProof="0"/>
              <a:t>Upraviť štýly predlohy textu</a:t>
            </a:r>
          </a:p>
          <a:p>
            <a:pPr lvl="1" rtl="0"/>
            <a:r>
              <a:rPr lang="sk-SK" noProof="0"/>
              <a:t>Druhá úroveň</a:t>
            </a:r>
          </a:p>
          <a:p>
            <a:pPr lvl="2" rtl="0"/>
            <a:r>
              <a:rPr lang="sk-SK" noProof="0"/>
              <a:t>Tretia úroveň</a:t>
            </a:r>
          </a:p>
          <a:p>
            <a:pPr lvl="3" rtl="0"/>
            <a:r>
              <a:rPr lang="sk-SK" noProof="0"/>
              <a:t>Štvrtá úroveň</a:t>
            </a:r>
          </a:p>
          <a:p>
            <a:pPr lvl="4" rtl="0"/>
            <a:r>
              <a:rPr lang="sk-SK" noProof="0"/>
              <a:t>Piata úroveň</a:t>
            </a:r>
          </a:p>
        </p:txBody>
      </p:sp>
      <p:sp>
        <p:nvSpPr>
          <p:cNvPr id="4" name="Zástupný symbol textu 3"/>
          <p:cNvSpPr>
            <a:spLocks noGrp="1"/>
          </p:cNvSpPr>
          <p:nvPr>
            <p:ph type="body" sz="half" idx="2" hasCustomPrompt="1"/>
          </p:nvPr>
        </p:nvSpPr>
        <p:spPr bwMode="gray">
          <a:xfrm>
            <a:off x="1154954" y="3129280"/>
            <a:ext cx="2793158" cy="2895599"/>
          </a:xfrm>
        </p:spPr>
        <p:txBody>
          <a:bodyPr rtlCol="0"/>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sk-SK" noProof="0"/>
              <a:t>Upraviť štýly predlohy textu</a:t>
            </a:r>
          </a:p>
        </p:txBody>
      </p:sp>
      <p:sp>
        <p:nvSpPr>
          <p:cNvPr id="5" name="Zástupný symbol dátumu 4"/>
          <p:cNvSpPr>
            <a:spLocks noGrp="1"/>
          </p:cNvSpPr>
          <p:nvPr>
            <p:ph type="dt" sz="half" idx="10"/>
          </p:nvPr>
        </p:nvSpPr>
        <p:spPr/>
        <p:txBody>
          <a:bodyPr rtlCol="0"/>
          <a:lstStyle/>
          <a:p>
            <a:pPr rtl="0"/>
            <a:fld id="{5DB464E9-2C58-4193-BC4F-06A5C794F34E}" type="datetime1">
              <a:rPr lang="sk-SK" noProof="0" smtClean="0"/>
              <a:t>27. 1. 2025</a:t>
            </a:fld>
            <a:endParaRPr lang="sk-SK" noProof="0"/>
          </a:p>
        </p:txBody>
      </p:sp>
      <p:sp>
        <p:nvSpPr>
          <p:cNvPr id="6" name="Zástupný symbol päty 5"/>
          <p:cNvSpPr>
            <a:spLocks noGrp="1"/>
          </p:cNvSpPr>
          <p:nvPr>
            <p:ph type="ftr" sz="quarter" idx="11"/>
          </p:nvPr>
        </p:nvSpPr>
        <p:spPr/>
        <p:txBody>
          <a:bodyPr rtlCol="0"/>
          <a:lstStyle/>
          <a:p>
            <a:pPr rtl="0"/>
            <a:endParaRPr lang="sk-SK" noProof="0"/>
          </a:p>
        </p:txBody>
      </p:sp>
      <p:sp>
        <p:nvSpPr>
          <p:cNvPr id="16" name="Obdĺžnik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Zástupný symbol čísla snímky 6"/>
          <p:cNvSpPr>
            <a:spLocks noGrp="1"/>
          </p:cNvSpPr>
          <p:nvPr>
            <p:ph type="sldNum" sz="quarter" idx="12"/>
          </p:nvPr>
        </p:nvSpPr>
        <p:spPr/>
        <p:txBody>
          <a:bodyPr rtlCol="0"/>
          <a:lstStyle/>
          <a:p>
            <a:pPr rtl="0"/>
            <a:fld id="{D57F1E4F-1CFF-5643-939E-217C01CDF565}" type="slidenum">
              <a:rPr lang="sk-SK" noProof="0" smtClean="0"/>
              <a:pPr/>
              <a:t>‹#›</a:t>
            </a:fld>
            <a:endParaRPr lang="sk-SK" noProof="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ok s popisom">
    <p:spTree>
      <p:nvGrpSpPr>
        <p:cNvPr id="1" name=""/>
        <p:cNvGrpSpPr/>
        <p:nvPr/>
      </p:nvGrpSpPr>
      <p:grpSpPr>
        <a:xfrm>
          <a:off x="0" y="0"/>
          <a:ext cx="0" cy="0"/>
          <a:chOff x="0" y="0"/>
          <a:chExt cx="0" cy="0"/>
        </a:xfrm>
      </p:grpSpPr>
      <p:grpSp>
        <p:nvGrpSpPr>
          <p:cNvPr id="9" name="Skupina 8"/>
          <p:cNvGrpSpPr/>
          <p:nvPr/>
        </p:nvGrpSpPr>
        <p:grpSpPr>
          <a:xfrm>
            <a:off x="0" y="0"/>
            <a:ext cx="12192000" cy="6858000"/>
            <a:chOff x="0" y="0"/>
            <a:chExt cx="12192000" cy="6858000"/>
          </a:xfrm>
        </p:grpSpPr>
        <p:sp>
          <p:nvSpPr>
            <p:cNvPr id="14" name="Obdĺžnik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á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á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á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á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á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Obdĺžnik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Voľný tvar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Voľný tvar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Voľný tvar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Nadpis 1"/>
          <p:cNvSpPr>
            <a:spLocks noGrp="1"/>
          </p:cNvSpPr>
          <p:nvPr>
            <p:ph type="title" hasCustomPrompt="1"/>
          </p:nvPr>
        </p:nvSpPr>
        <p:spPr>
          <a:xfrm>
            <a:off x="1154955" y="1693333"/>
            <a:ext cx="3865134" cy="1735667"/>
          </a:xfrm>
        </p:spPr>
        <p:txBody>
          <a:bodyPr rtlCol="0" anchor="b">
            <a:normAutofit/>
          </a:bodyPr>
          <a:lstStyle>
            <a:lvl1pPr algn="l">
              <a:defRPr sz="3600" b="0"/>
            </a:lvl1pPr>
          </a:lstStyle>
          <a:p>
            <a:pPr rtl="0"/>
            <a:r>
              <a:rPr lang="sk-SK" noProof="0"/>
              <a:t>Kliknite sem a upravte štýl predlohy nadpisov</a:t>
            </a:r>
          </a:p>
        </p:txBody>
      </p:sp>
      <p:sp>
        <p:nvSpPr>
          <p:cNvPr id="3" name="Zástupný symbol obrázka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rtl="0">
              <a:buNone/>
            </a:pPr>
            <a:r>
              <a:rPr lang="sk-SK" noProof="0"/>
              <a:t>Kliknutím na ikonu pridáte obrázok</a:t>
            </a:r>
          </a:p>
        </p:txBody>
      </p:sp>
      <p:sp>
        <p:nvSpPr>
          <p:cNvPr id="4" name="Zástupný symbol textu 3"/>
          <p:cNvSpPr>
            <a:spLocks noGrp="1"/>
          </p:cNvSpPr>
          <p:nvPr>
            <p:ph type="body" sz="half" idx="2" hasCustomPrompt="1"/>
          </p:nvPr>
        </p:nvSpPr>
        <p:spPr bwMode="gray">
          <a:xfrm>
            <a:off x="1154954" y="3657600"/>
            <a:ext cx="3859212" cy="1371600"/>
          </a:xfrm>
        </p:spPr>
        <p:txBody>
          <a:bodyPr rtlCol="0">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sk-SK" noProof="0"/>
              <a:t>Upraviť štýly predlohy textu</a:t>
            </a:r>
          </a:p>
        </p:txBody>
      </p:sp>
      <p:sp>
        <p:nvSpPr>
          <p:cNvPr id="5" name="Zástupný symbol dátumu 4"/>
          <p:cNvSpPr>
            <a:spLocks noGrp="1"/>
          </p:cNvSpPr>
          <p:nvPr>
            <p:ph type="dt" sz="half" idx="10"/>
          </p:nvPr>
        </p:nvSpPr>
        <p:spPr/>
        <p:txBody>
          <a:bodyPr rtlCol="0"/>
          <a:lstStyle/>
          <a:p>
            <a:pPr rtl="0"/>
            <a:fld id="{0C611EAD-CED4-4AAB-AFBE-D43F3B0EE513}" type="datetime1">
              <a:rPr lang="sk-SK" noProof="0" smtClean="0"/>
              <a:t>27. 1. 2025</a:t>
            </a:fld>
            <a:endParaRPr lang="sk-SK" noProof="0"/>
          </a:p>
        </p:txBody>
      </p:sp>
      <p:sp>
        <p:nvSpPr>
          <p:cNvPr id="6" name="Zástupný symbol päty 5"/>
          <p:cNvSpPr>
            <a:spLocks noGrp="1"/>
          </p:cNvSpPr>
          <p:nvPr>
            <p:ph type="ftr" sz="quarter" idx="11"/>
          </p:nvPr>
        </p:nvSpPr>
        <p:spPr/>
        <p:txBody>
          <a:bodyPr rtlCol="0"/>
          <a:lstStyle/>
          <a:p>
            <a:pPr rtl="0"/>
            <a:endParaRPr lang="sk-SK" noProof="0"/>
          </a:p>
        </p:txBody>
      </p:sp>
      <p:sp>
        <p:nvSpPr>
          <p:cNvPr id="16" name="Obdĺžnik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Zástupný symbol čísla snímky 6"/>
          <p:cNvSpPr>
            <a:spLocks noGrp="1"/>
          </p:cNvSpPr>
          <p:nvPr>
            <p:ph type="sldNum" sz="quarter" idx="12"/>
          </p:nvPr>
        </p:nvSpPr>
        <p:spPr/>
        <p:txBody>
          <a:bodyPr rtlCol="0"/>
          <a:lstStyle/>
          <a:p>
            <a:pPr rtl="0"/>
            <a:fld id="{D57F1E4F-1CFF-5643-939E-217C01CDF565}" type="slidenum">
              <a:rPr lang="sk-SK" noProof="0" smtClean="0"/>
              <a:pPr/>
              <a:t>‹#›</a:t>
            </a:fld>
            <a:endParaRPr lang="sk-SK" noProof="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Skupina 7"/>
          <p:cNvGrpSpPr/>
          <p:nvPr/>
        </p:nvGrpSpPr>
        <p:grpSpPr>
          <a:xfrm>
            <a:off x="0" y="0"/>
            <a:ext cx="12192000" cy="6858000"/>
            <a:chOff x="0" y="0"/>
            <a:chExt cx="12192000" cy="6858000"/>
          </a:xfrm>
        </p:grpSpPr>
        <p:sp>
          <p:nvSpPr>
            <p:cNvPr id="7" name="Obdĺžnik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á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á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á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á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á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Voľný tvar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Voľný tvar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Voľný tvar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Zástupný symbol nadpisu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pPr rtl="0"/>
            <a:r>
              <a:rPr lang="sk-SK" noProof="0"/>
              <a:t>Kliknite sem a upravte štýl predlohy nadpisov</a:t>
            </a:r>
          </a:p>
        </p:txBody>
      </p:sp>
      <p:sp>
        <p:nvSpPr>
          <p:cNvPr id="3" name="Zástupný symbol textu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rtl="0"/>
            <a:r>
              <a:rPr lang="sk-SK" noProof="0"/>
              <a:t>Upraviť štýly predlohy textu</a:t>
            </a:r>
          </a:p>
          <a:p>
            <a:pPr lvl="1" rtl="0"/>
            <a:r>
              <a:rPr lang="sk-SK" noProof="0"/>
              <a:t>Druhá úroveň</a:t>
            </a:r>
          </a:p>
          <a:p>
            <a:pPr lvl="2" rtl="0"/>
            <a:r>
              <a:rPr lang="sk-SK" noProof="0"/>
              <a:t>Tretia úroveň</a:t>
            </a:r>
          </a:p>
          <a:p>
            <a:pPr lvl="3" rtl="0"/>
            <a:r>
              <a:rPr lang="sk-SK" noProof="0"/>
              <a:t>Štvrtá úroveň</a:t>
            </a:r>
          </a:p>
          <a:p>
            <a:pPr lvl="4" rtl="0"/>
            <a:r>
              <a:rPr lang="sk-SK" noProof="0"/>
              <a:t>Piata úroveň</a:t>
            </a:r>
          </a:p>
        </p:txBody>
      </p:sp>
      <p:sp>
        <p:nvSpPr>
          <p:cNvPr id="4" name="Zástupný symbol dátumu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pPr rtl="0"/>
            <a:fld id="{FDE823B6-06FE-4AA0-AEBB-1510D026ADA3}" type="datetime1">
              <a:rPr lang="sk-SK" noProof="0" smtClean="0"/>
              <a:t>27. 1. 2025</a:t>
            </a:fld>
            <a:endParaRPr lang="sk-SK" noProof="0" dirty="0"/>
          </a:p>
        </p:txBody>
      </p:sp>
      <p:sp>
        <p:nvSpPr>
          <p:cNvPr id="5" name="Zástupný symbol päty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pPr rtl="0"/>
            <a:endParaRPr lang="sk-SK" noProof="0"/>
          </a:p>
        </p:txBody>
      </p:sp>
      <p:sp>
        <p:nvSpPr>
          <p:cNvPr id="21" name="Obdĺžnik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Zástupný symbol čísla snímky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pPr rtl="0"/>
            <a:fld id="{D57F1E4F-1CFF-5643-939E-217C01CDF565}" type="slidenum">
              <a:rPr lang="sk-SK" noProof="0" smtClean="0"/>
              <a:pPr/>
              <a:t>‹#›</a:t>
            </a:fld>
            <a:endParaRPr lang="sk-SK" noProof="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72"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rtlCol="0"/>
          <a:lstStyle/>
          <a:p>
            <a:r>
              <a:rPr lang="sk-SK" dirty="0"/>
              <a:t>EKONOMIKA </a:t>
            </a:r>
          </a:p>
        </p:txBody>
      </p:sp>
      <p:sp>
        <p:nvSpPr>
          <p:cNvPr id="3" name="Podnadpis 2"/>
          <p:cNvSpPr>
            <a:spLocks noGrp="1"/>
          </p:cNvSpPr>
          <p:nvPr>
            <p:ph type="subTitle" idx="1"/>
          </p:nvPr>
        </p:nvSpPr>
        <p:spPr/>
        <p:txBody>
          <a:bodyPr rtlCol="0"/>
          <a:lstStyle/>
          <a:p>
            <a:r>
              <a:rPr lang="sk-SK" dirty="0"/>
              <a:t>3.,4. ročník</a:t>
            </a:r>
          </a:p>
        </p:txBody>
      </p:sp>
    </p:spTree>
    <p:extLst>
      <p:ext uri="{BB962C8B-B14F-4D97-AF65-F5344CB8AC3E}">
        <p14:creationId xmlns:p14="http://schemas.microsoft.com/office/powerpoint/2010/main" val="3563268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49FD5A-1CD4-4C2D-DFAC-28FB41A6ADA5}"/>
              </a:ext>
            </a:extLst>
          </p:cNvPr>
          <p:cNvSpPr>
            <a:spLocks noGrp="1"/>
          </p:cNvSpPr>
          <p:nvPr>
            <p:ph idx="1"/>
          </p:nvPr>
        </p:nvSpPr>
        <p:spPr/>
        <p:txBody>
          <a:bodyPr/>
          <a:lstStyle/>
          <a:p>
            <a:pPr marL="0" indent="0">
              <a:buNone/>
            </a:pPr>
            <a:r>
              <a:rPr lang="en-US" sz="3600" b="1" dirty="0" err="1"/>
              <a:t>Spoločnosť</a:t>
            </a:r>
            <a:r>
              <a:rPr lang="en-US" sz="3600" b="1" dirty="0"/>
              <a:t> </a:t>
            </a:r>
            <a:r>
              <a:rPr lang="en-US" sz="3600" b="1" dirty="0" err="1"/>
              <a:t>vzniká</a:t>
            </a:r>
            <a:r>
              <a:rPr lang="en-US" sz="3600" b="1" dirty="0"/>
              <a:t> </a:t>
            </a:r>
            <a:r>
              <a:rPr lang="en-US" sz="3600" b="1" dirty="0" err="1"/>
              <a:t>zápisom</a:t>
            </a:r>
            <a:r>
              <a:rPr lang="en-US" sz="3600" b="1" dirty="0"/>
              <a:t> do </a:t>
            </a:r>
            <a:r>
              <a:rPr lang="en-US" sz="3600" b="1" dirty="0" err="1"/>
              <a:t>obchodného</a:t>
            </a:r>
            <a:r>
              <a:rPr lang="en-US" sz="3600" b="1" dirty="0"/>
              <a:t> </a:t>
            </a:r>
            <a:r>
              <a:rPr lang="en-US" sz="3600" b="1" dirty="0" err="1"/>
              <a:t>registra</a:t>
            </a:r>
            <a:r>
              <a:rPr lang="en-US" sz="3600" b="1" dirty="0"/>
              <a:t> . </a:t>
            </a:r>
            <a:r>
              <a:rPr lang="en-US" sz="3600" b="1" dirty="0" err="1"/>
              <a:t>Návrh</a:t>
            </a:r>
            <a:r>
              <a:rPr lang="en-US" sz="3600" b="1" dirty="0"/>
              <a:t> </a:t>
            </a:r>
            <a:r>
              <a:rPr lang="en-US" sz="3600" b="1" dirty="0" err="1"/>
              <a:t>na</a:t>
            </a:r>
            <a:r>
              <a:rPr lang="en-US" sz="3600" b="1" dirty="0"/>
              <a:t> </a:t>
            </a:r>
            <a:r>
              <a:rPr lang="en-US" sz="3600" b="1" dirty="0" err="1"/>
              <a:t>zápis</a:t>
            </a:r>
            <a:r>
              <a:rPr lang="en-US" sz="3600" b="1" dirty="0"/>
              <a:t> </a:t>
            </a:r>
            <a:r>
              <a:rPr lang="en-US" sz="3600" b="1" dirty="0" err="1"/>
              <a:t>spoločnosti</a:t>
            </a:r>
            <a:r>
              <a:rPr lang="en-US" sz="3600" b="1" dirty="0"/>
              <a:t> do </a:t>
            </a:r>
            <a:r>
              <a:rPr lang="en-US" sz="3600" b="1" dirty="0" err="1"/>
              <a:t>obchodného</a:t>
            </a:r>
            <a:r>
              <a:rPr lang="en-US" sz="3600" b="1" dirty="0"/>
              <a:t> </a:t>
            </a:r>
            <a:r>
              <a:rPr lang="en-US" sz="3600" b="1" dirty="0" err="1"/>
              <a:t>registra</a:t>
            </a:r>
            <a:r>
              <a:rPr lang="en-US" sz="3600" b="1" dirty="0"/>
              <a:t> </a:t>
            </a:r>
            <a:r>
              <a:rPr lang="en-US" sz="3600" b="1" dirty="0" err="1"/>
              <a:t>podávajú</a:t>
            </a:r>
            <a:r>
              <a:rPr lang="en-US" sz="3600" b="1" dirty="0"/>
              <a:t> a </a:t>
            </a:r>
            <a:r>
              <a:rPr lang="en-US" sz="3600" b="1" dirty="0" err="1"/>
              <a:t>podpisujú</a:t>
            </a:r>
            <a:r>
              <a:rPr lang="en-US" sz="3600" b="1" dirty="0"/>
              <a:t> </a:t>
            </a:r>
            <a:r>
              <a:rPr lang="en-US" sz="3600" b="1" dirty="0" err="1"/>
              <a:t>všetci</a:t>
            </a:r>
            <a:r>
              <a:rPr lang="en-US" sz="3600" b="1" dirty="0"/>
              <a:t> </a:t>
            </a:r>
            <a:r>
              <a:rPr lang="en-US" sz="3600" b="1" dirty="0" err="1"/>
              <a:t>spoločníci</a:t>
            </a:r>
            <a:r>
              <a:rPr lang="en-US" sz="3600" b="1" dirty="0"/>
              <a:t>.</a:t>
            </a:r>
          </a:p>
          <a:p>
            <a:pPr marL="0" indent="0">
              <a:buNone/>
            </a:pPr>
            <a:endParaRPr lang="en-US" dirty="0"/>
          </a:p>
        </p:txBody>
      </p:sp>
    </p:spTree>
    <p:extLst>
      <p:ext uri="{BB962C8B-B14F-4D97-AF65-F5344CB8AC3E}">
        <p14:creationId xmlns:p14="http://schemas.microsoft.com/office/powerpoint/2010/main" val="26831927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AEA1B2-C901-97DD-76DA-E39E02241FA2}"/>
              </a:ext>
            </a:extLst>
          </p:cNvPr>
          <p:cNvSpPr>
            <a:spLocks noGrp="1"/>
          </p:cNvSpPr>
          <p:nvPr>
            <p:ph type="title"/>
          </p:nvPr>
        </p:nvSpPr>
        <p:spPr/>
        <p:txBody>
          <a:bodyPr/>
          <a:lstStyle/>
          <a:p>
            <a:r>
              <a:rPr lang="sk-SK" dirty="0"/>
              <a:t>Riadenie</a:t>
            </a:r>
            <a:endParaRPr lang="en-US" dirty="0"/>
          </a:p>
        </p:txBody>
      </p:sp>
      <p:sp>
        <p:nvSpPr>
          <p:cNvPr id="3" name="Content Placeholder 2">
            <a:extLst>
              <a:ext uri="{FF2B5EF4-FFF2-40B4-BE49-F238E27FC236}">
                <a16:creationId xmlns:a16="http://schemas.microsoft.com/office/drawing/2014/main" id="{059E1A98-23FD-8B83-E8A4-B95F07793526}"/>
              </a:ext>
            </a:extLst>
          </p:cNvPr>
          <p:cNvSpPr>
            <a:spLocks noGrp="1"/>
          </p:cNvSpPr>
          <p:nvPr>
            <p:ph idx="1"/>
          </p:nvPr>
        </p:nvSpPr>
        <p:spPr>
          <a:xfrm>
            <a:off x="1154954" y="2286000"/>
            <a:ext cx="8825659" cy="4348716"/>
          </a:xfrm>
        </p:spPr>
        <p:txBody>
          <a:bodyPr>
            <a:normAutofit lnSpcReduction="10000"/>
          </a:bodyPr>
          <a:lstStyle/>
          <a:p>
            <a:pPr marL="0" indent="0">
              <a:buNone/>
            </a:pPr>
            <a:r>
              <a:rPr lang="en-US" sz="2400" b="1" dirty="0"/>
              <a:t>Na </a:t>
            </a:r>
            <a:r>
              <a:rPr lang="en-US" sz="2400" b="1" dirty="0" err="1"/>
              <a:t>obchodné</a:t>
            </a:r>
            <a:r>
              <a:rPr lang="en-US" sz="2400" b="1" dirty="0"/>
              <a:t> </a:t>
            </a:r>
            <a:r>
              <a:rPr lang="en-US" sz="2400" b="1" dirty="0" err="1"/>
              <a:t>vedenie</a:t>
            </a:r>
            <a:r>
              <a:rPr lang="en-US" sz="2400" b="1" dirty="0"/>
              <a:t> </a:t>
            </a:r>
            <a:r>
              <a:rPr lang="en-US" sz="2400" b="1" dirty="0" err="1"/>
              <a:t>spoločnosti</a:t>
            </a:r>
            <a:r>
              <a:rPr lang="en-US" sz="2400" b="1" dirty="0"/>
              <a:t> je </a:t>
            </a:r>
            <a:r>
              <a:rPr lang="en-US" sz="2400" b="1" dirty="0" err="1"/>
              <a:t>oprávnený</a:t>
            </a:r>
            <a:r>
              <a:rPr lang="en-US" sz="2400" b="1" dirty="0"/>
              <a:t> </a:t>
            </a:r>
            <a:r>
              <a:rPr lang="en-US" sz="2400" b="1" dirty="0" err="1"/>
              <a:t>každý</a:t>
            </a:r>
            <a:r>
              <a:rPr lang="en-US" sz="2400" b="1" dirty="0"/>
              <a:t> </a:t>
            </a:r>
            <a:r>
              <a:rPr lang="en-US" sz="2400" b="1" dirty="0" err="1"/>
              <a:t>spoločník</a:t>
            </a:r>
            <a:r>
              <a:rPr lang="en-US" sz="2400" b="1" dirty="0"/>
              <a:t>, </a:t>
            </a:r>
            <a:r>
              <a:rPr lang="en-US" sz="2400" b="1" dirty="0" err="1"/>
              <a:t>ak</a:t>
            </a:r>
            <a:r>
              <a:rPr lang="en-US" sz="2400" b="1" dirty="0"/>
              <a:t> </a:t>
            </a:r>
            <a:r>
              <a:rPr lang="en-US" sz="2400" b="1" dirty="0" err="1"/>
              <a:t>spoločenská</a:t>
            </a:r>
            <a:r>
              <a:rPr lang="en-US" sz="2400" b="1" dirty="0"/>
              <a:t> </a:t>
            </a:r>
            <a:r>
              <a:rPr lang="en-US" sz="2400" b="1" dirty="0" err="1"/>
              <a:t>zmluva</a:t>
            </a:r>
            <a:r>
              <a:rPr lang="en-US" sz="2400" b="1" dirty="0"/>
              <a:t> </a:t>
            </a:r>
            <a:r>
              <a:rPr lang="en-US" sz="2400" b="1" dirty="0" err="1"/>
              <a:t>neurčuje</a:t>
            </a:r>
            <a:r>
              <a:rPr lang="en-US" sz="2400" b="1" dirty="0"/>
              <a:t> </a:t>
            </a:r>
            <a:r>
              <a:rPr lang="en-US" sz="2400" b="1" dirty="0" err="1"/>
              <a:t>inak</a:t>
            </a:r>
            <a:r>
              <a:rPr lang="en-US" sz="2400" b="1" dirty="0"/>
              <a:t>. Ak </a:t>
            </a:r>
            <a:r>
              <a:rPr lang="en-US" sz="2400" b="1" dirty="0" err="1"/>
              <a:t>sa</a:t>
            </a:r>
            <a:r>
              <a:rPr lang="en-US" sz="2400" b="1" dirty="0"/>
              <a:t> </a:t>
            </a:r>
            <a:r>
              <a:rPr lang="en-US" sz="2400" b="1" dirty="0" err="1"/>
              <a:t>spoločníci</a:t>
            </a:r>
            <a:r>
              <a:rPr lang="en-US" sz="2400" b="1" dirty="0"/>
              <a:t> </a:t>
            </a:r>
            <a:r>
              <a:rPr lang="en-US" sz="2400" b="1" dirty="0" err="1"/>
              <a:t>rozhodnú</a:t>
            </a:r>
            <a:r>
              <a:rPr lang="en-US" sz="2400" b="1" dirty="0"/>
              <a:t> </a:t>
            </a:r>
            <a:r>
              <a:rPr lang="en-US" sz="2400" b="1" dirty="0" err="1"/>
              <a:t>sčasti</a:t>
            </a:r>
            <a:r>
              <a:rPr lang="en-US" sz="2400" b="1" dirty="0"/>
              <a:t> </a:t>
            </a:r>
            <a:r>
              <a:rPr lang="en-US" sz="2400" b="1" dirty="0" err="1"/>
              <a:t>alebo</a:t>
            </a:r>
            <a:r>
              <a:rPr lang="en-US" sz="2400" b="1" dirty="0"/>
              <a:t> </a:t>
            </a:r>
            <a:r>
              <a:rPr lang="en-US" sz="2400" b="1" dirty="0" err="1"/>
              <a:t>úplne</a:t>
            </a:r>
            <a:r>
              <a:rPr lang="en-US" sz="2400" b="1" dirty="0"/>
              <a:t> </a:t>
            </a:r>
            <a:r>
              <a:rPr lang="en-US" sz="2400" b="1" dirty="0" err="1"/>
              <a:t>poveriť</a:t>
            </a:r>
            <a:r>
              <a:rPr lang="en-US" sz="2400" b="1" dirty="0"/>
              <a:t> </a:t>
            </a:r>
            <a:r>
              <a:rPr lang="en-US" sz="2400" b="1" dirty="0" err="1"/>
              <a:t>jedného</a:t>
            </a:r>
            <a:r>
              <a:rPr lang="en-US" sz="2400" b="1" dirty="0"/>
              <a:t> </a:t>
            </a:r>
            <a:r>
              <a:rPr lang="en-US" sz="2400" b="1" dirty="0" err="1"/>
              <a:t>alebo</a:t>
            </a:r>
            <a:r>
              <a:rPr lang="en-US" sz="2400" b="1" dirty="0"/>
              <a:t> </a:t>
            </a:r>
            <a:r>
              <a:rPr lang="en-US" sz="2400" b="1" dirty="0" err="1"/>
              <a:t>viacerých</a:t>
            </a:r>
            <a:r>
              <a:rPr lang="en-US" sz="2400" b="1" dirty="0"/>
              <a:t> </a:t>
            </a:r>
            <a:r>
              <a:rPr lang="en-US" sz="2400" b="1" dirty="0" err="1"/>
              <a:t>obchodným</a:t>
            </a:r>
            <a:r>
              <a:rPr lang="en-US" sz="2400" b="1" dirty="0"/>
              <a:t> </a:t>
            </a:r>
            <a:r>
              <a:rPr lang="en-US" sz="2400" b="1" dirty="0" err="1"/>
              <a:t>vedením</a:t>
            </a:r>
            <a:r>
              <a:rPr lang="en-US" sz="2400" b="1" dirty="0"/>
              <a:t>, </a:t>
            </a:r>
            <a:r>
              <a:rPr lang="en-US" sz="2400" b="1" dirty="0" err="1"/>
              <a:t>ostatní</a:t>
            </a:r>
            <a:r>
              <a:rPr lang="en-US" sz="2400" b="1" dirty="0"/>
              <a:t> toto </a:t>
            </a:r>
            <a:r>
              <a:rPr lang="en-US" sz="2400" b="1" dirty="0" err="1"/>
              <a:t>oprávnenie</a:t>
            </a:r>
            <a:r>
              <a:rPr lang="en-US" sz="2400" b="1" dirty="0"/>
              <a:t> v </a:t>
            </a:r>
            <a:r>
              <a:rPr lang="en-US" sz="2400" b="1" dirty="0" err="1"/>
              <a:t>tomto</a:t>
            </a:r>
            <a:r>
              <a:rPr lang="en-US" sz="2400" b="1" dirty="0"/>
              <a:t> </a:t>
            </a:r>
            <a:r>
              <a:rPr lang="en-US" sz="2400" b="1" dirty="0" err="1"/>
              <a:t>rozsahu</a:t>
            </a:r>
            <a:r>
              <a:rPr lang="en-US" sz="2400" b="1" dirty="0"/>
              <a:t> </a:t>
            </a:r>
            <a:r>
              <a:rPr lang="en-US" sz="2400" b="1" dirty="0" err="1"/>
              <a:t>strácajú</a:t>
            </a:r>
            <a:r>
              <a:rPr lang="en-US" sz="2400" b="1" dirty="0"/>
              <a:t>. </a:t>
            </a:r>
            <a:r>
              <a:rPr lang="en-US" sz="2400" b="1" dirty="0" err="1"/>
              <a:t>Poverenie</a:t>
            </a:r>
            <a:r>
              <a:rPr lang="en-US" sz="2400" b="1" dirty="0"/>
              <a:t> </a:t>
            </a:r>
            <a:r>
              <a:rPr lang="en-US" sz="2400" b="1" dirty="0" err="1"/>
              <a:t>na</a:t>
            </a:r>
            <a:r>
              <a:rPr lang="en-US" sz="2400" b="1" dirty="0"/>
              <a:t> </a:t>
            </a:r>
            <a:r>
              <a:rPr lang="en-US" sz="2400" b="1" dirty="0" err="1"/>
              <a:t>obchodné</a:t>
            </a:r>
            <a:r>
              <a:rPr lang="en-US" sz="2400" b="1" dirty="0"/>
              <a:t> </a:t>
            </a:r>
            <a:r>
              <a:rPr lang="en-US" sz="2400" b="1" dirty="0" err="1"/>
              <a:t>vedenie</a:t>
            </a:r>
            <a:r>
              <a:rPr lang="en-US" sz="2400" b="1" dirty="0"/>
              <a:t> je </a:t>
            </a:r>
            <a:r>
              <a:rPr lang="en-US" sz="2400" b="1" dirty="0" err="1"/>
              <a:t>odvolateľné</a:t>
            </a:r>
            <a:r>
              <a:rPr lang="en-US" sz="2400" b="1" dirty="0"/>
              <a:t>, ale </a:t>
            </a:r>
            <a:r>
              <a:rPr lang="en-US" sz="2400" b="1" dirty="0" err="1"/>
              <a:t>pripúšťa</a:t>
            </a:r>
            <a:r>
              <a:rPr lang="en-US" sz="2400" b="1" dirty="0"/>
              <a:t> </a:t>
            </a:r>
            <a:r>
              <a:rPr lang="en-US" sz="2400" b="1" dirty="0" err="1"/>
              <a:t>sa</a:t>
            </a:r>
            <a:r>
              <a:rPr lang="en-US" sz="2400" b="1" dirty="0"/>
              <a:t> </a:t>
            </a:r>
            <a:r>
              <a:rPr lang="en-US" sz="2400" b="1" dirty="0" err="1"/>
              <a:t>aj</a:t>
            </a:r>
            <a:r>
              <a:rPr lang="en-US" sz="2400" b="1" dirty="0"/>
              <a:t> </a:t>
            </a:r>
            <a:r>
              <a:rPr lang="en-US" sz="2400" b="1" dirty="0" err="1"/>
              <a:t>neodvolateľné</a:t>
            </a:r>
            <a:r>
              <a:rPr lang="en-US" sz="2400" b="1" dirty="0"/>
              <a:t>. V </a:t>
            </a:r>
            <a:r>
              <a:rPr lang="en-US" sz="2400" b="1" dirty="0" err="1"/>
              <a:t>prípade</a:t>
            </a:r>
            <a:r>
              <a:rPr lang="en-US" sz="2400" b="1" dirty="0"/>
              <a:t> </a:t>
            </a:r>
            <a:r>
              <a:rPr lang="en-US" sz="2400" b="1" dirty="0" err="1"/>
              <a:t>odvolateľného</a:t>
            </a:r>
            <a:r>
              <a:rPr lang="en-US" sz="2400" b="1" dirty="0"/>
              <a:t> </a:t>
            </a:r>
            <a:r>
              <a:rPr lang="en-US" sz="2400" b="1" dirty="0" err="1"/>
              <a:t>poverenia</a:t>
            </a:r>
            <a:r>
              <a:rPr lang="en-US" sz="2400" b="1" dirty="0"/>
              <a:t> </a:t>
            </a:r>
            <a:r>
              <a:rPr lang="en-US" sz="2400" b="1" dirty="0" err="1"/>
              <a:t>na</a:t>
            </a:r>
            <a:r>
              <a:rPr lang="en-US" sz="2400" b="1" dirty="0"/>
              <a:t> </a:t>
            </a:r>
            <a:r>
              <a:rPr lang="en-US" sz="2400" b="1" dirty="0" err="1"/>
              <a:t>vedenie</a:t>
            </a:r>
            <a:r>
              <a:rPr lang="en-US" sz="2400" b="1" dirty="0"/>
              <a:t> </a:t>
            </a:r>
            <a:r>
              <a:rPr lang="en-US" sz="2400" b="1" dirty="0" err="1"/>
              <a:t>možno</a:t>
            </a:r>
            <a:r>
              <a:rPr lang="en-US" sz="2400" b="1" dirty="0"/>
              <a:t> toto </a:t>
            </a:r>
            <a:r>
              <a:rPr lang="en-US" sz="2400" b="1" dirty="0" err="1"/>
              <a:t>poverenie</a:t>
            </a:r>
            <a:r>
              <a:rPr lang="en-US" sz="2400" b="1" dirty="0"/>
              <a:t> </a:t>
            </a:r>
            <a:r>
              <a:rPr lang="en-US" sz="2400" b="1" dirty="0" err="1"/>
              <a:t>zrušiť</a:t>
            </a:r>
            <a:r>
              <a:rPr lang="en-US" sz="2400" b="1" dirty="0"/>
              <a:t> </a:t>
            </a:r>
            <a:r>
              <a:rPr lang="en-US" sz="2400" b="1" dirty="0" err="1"/>
              <a:t>dohodou</a:t>
            </a:r>
            <a:r>
              <a:rPr lang="en-US" sz="2400" b="1" dirty="0"/>
              <a:t> </a:t>
            </a:r>
            <a:r>
              <a:rPr lang="en-US" sz="2400" b="1" dirty="0" err="1"/>
              <a:t>ostatných</a:t>
            </a:r>
            <a:r>
              <a:rPr lang="en-US" sz="2400" b="1" dirty="0"/>
              <a:t> </a:t>
            </a:r>
            <a:r>
              <a:rPr lang="en-US" sz="2400" b="1" dirty="0" err="1"/>
              <a:t>spoločníkov</a:t>
            </a:r>
            <a:r>
              <a:rPr lang="en-US" sz="2400" b="1" dirty="0"/>
              <a:t>. </a:t>
            </a:r>
            <a:r>
              <a:rPr lang="en-US" sz="2400" b="1" dirty="0" err="1"/>
              <a:t>Spoločník</a:t>
            </a:r>
            <a:r>
              <a:rPr lang="en-US" sz="2400" b="1" dirty="0"/>
              <a:t> </a:t>
            </a:r>
            <a:r>
              <a:rPr lang="en-US" sz="2400" b="1" dirty="0" err="1"/>
              <a:t>poverený</a:t>
            </a:r>
            <a:r>
              <a:rPr lang="en-US" sz="2400" b="1" dirty="0"/>
              <a:t> </a:t>
            </a:r>
            <a:r>
              <a:rPr lang="en-US" sz="2400" b="1" dirty="0" err="1"/>
              <a:t>obchodným</a:t>
            </a:r>
            <a:r>
              <a:rPr lang="en-US" sz="2400" b="1" dirty="0"/>
              <a:t> </a:t>
            </a:r>
            <a:r>
              <a:rPr lang="en-US" sz="2400" b="1" dirty="0" err="1"/>
              <a:t>vedením</a:t>
            </a:r>
            <a:r>
              <a:rPr lang="en-US" sz="2400" b="1" dirty="0"/>
              <a:t> je </a:t>
            </a:r>
            <a:r>
              <a:rPr lang="en-US" sz="2400" b="1" dirty="0" err="1"/>
              <a:t>povinný</a:t>
            </a:r>
            <a:r>
              <a:rPr lang="en-US" sz="2400" b="1" dirty="0"/>
              <a:t> </a:t>
            </a:r>
            <a:r>
              <a:rPr lang="en-US" sz="2400" b="1" dirty="0" err="1"/>
              <a:t>informovať</a:t>
            </a:r>
            <a:r>
              <a:rPr lang="en-US" sz="2400" b="1" dirty="0"/>
              <a:t> o </a:t>
            </a:r>
            <a:r>
              <a:rPr lang="en-US" sz="2400" b="1" dirty="0" err="1"/>
              <a:t>všetkých</a:t>
            </a:r>
            <a:r>
              <a:rPr lang="en-US" sz="2400" b="1" dirty="0"/>
              <a:t> </a:t>
            </a:r>
            <a:r>
              <a:rPr lang="en-US" sz="2400" b="1" dirty="0" err="1"/>
              <a:t>záležitostiach</a:t>
            </a:r>
            <a:r>
              <a:rPr lang="en-US" sz="2400" b="1" dirty="0"/>
              <a:t> </a:t>
            </a:r>
            <a:r>
              <a:rPr lang="en-US" sz="2400" b="1" dirty="0" err="1"/>
              <a:t>obchodného</a:t>
            </a:r>
            <a:r>
              <a:rPr lang="en-US" sz="2400" b="1" dirty="0"/>
              <a:t> </a:t>
            </a:r>
            <a:r>
              <a:rPr lang="en-US" sz="2400" b="1" dirty="0" err="1"/>
              <a:t>vedenia</a:t>
            </a:r>
            <a:r>
              <a:rPr lang="en-US" sz="2400" b="1" dirty="0"/>
              <a:t> </a:t>
            </a:r>
            <a:r>
              <a:rPr lang="en-US" sz="2400" b="1" dirty="0" err="1"/>
              <a:t>ostatných</a:t>
            </a:r>
            <a:r>
              <a:rPr lang="en-US" sz="2400" b="1" dirty="0"/>
              <a:t> </a:t>
            </a:r>
            <a:r>
              <a:rPr lang="en-US" sz="2400" b="1" dirty="0" err="1"/>
              <a:t>spoločníkov</a:t>
            </a:r>
            <a:r>
              <a:rPr lang="en-US" sz="2400" b="1" dirty="0"/>
              <a:t>. </a:t>
            </a:r>
            <a:r>
              <a:rPr lang="en-US" sz="2400" b="1" dirty="0" err="1"/>
              <a:t>Každý</a:t>
            </a:r>
            <a:r>
              <a:rPr lang="en-US" sz="2400" b="1" dirty="0"/>
              <a:t> </a:t>
            </a:r>
            <a:r>
              <a:rPr lang="en-US" sz="2400" b="1" dirty="0" err="1"/>
              <a:t>spoločník</a:t>
            </a:r>
            <a:r>
              <a:rPr lang="en-US" sz="2400" b="1" dirty="0"/>
              <a:t> je </a:t>
            </a:r>
            <a:r>
              <a:rPr lang="en-US" sz="2400" b="1" dirty="0" err="1"/>
              <a:t>oprávnený</a:t>
            </a:r>
            <a:r>
              <a:rPr lang="en-US" sz="2400" b="1" dirty="0"/>
              <a:t> </a:t>
            </a:r>
            <a:r>
              <a:rPr lang="en-US" sz="2400" b="1" dirty="0" err="1"/>
              <a:t>nahliadať</a:t>
            </a:r>
            <a:r>
              <a:rPr lang="en-US" sz="2400" b="1" dirty="0"/>
              <a:t> do </a:t>
            </a:r>
            <a:r>
              <a:rPr lang="en-US" sz="2400" b="1" dirty="0" err="1"/>
              <a:t>všetkých</a:t>
            </a:r>
            <a:r>
              <a:rPr lang="en-US" sz="2400" b="1" dirty="0"/>
              <a:t> </a:t>
            </a:r>
            <a:r>
              <a:rPr lang="en-US" sz="2400" b="1" dirty="0" err="1"/>
              <a:t>dokladov</a:t>
            </a:r>
            <a:r>
              <a:rPr lang="en-US" sz="2400" b="1" dirty="0"/>
              <a:t> </a:t>
            </a:r>
            <a:r>
              <a:rPr lang="en-US" sz="2400" b="1" dirty="0" err="1"/>
              <a:t>spoločnosti</a:t>
            </a:r>
            <a:r>
              <a:rPr lang="en-US" sz="2400" b="1" dirty="0"/>
              <a:t>.</a:t>
            </a:r>
          </a:p>
          <a:p>
            <a:pPr marL="0" indent="0">
              <a:buNone/>
            </a:pPr>
            <a:endParaRPr lang="en-US" dirty="0"/>
          </a:p>
        </p:txBody>
      </p:sp>
    </p:spTree>
    <p:extLst>
      <p:ext uri="{BB962C8B-B14F-4D97-AF65-F5344CB8AC3E}">
        <p14:creationId xmlns:p14="http://schemas.microsoft.com/office/powerpoint/2010/main" val="35774977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51CCB5-63BA-820C-600F-F12CA4629088}"/>
              </a:ext>
            </a:extLst>
          </p:cNvPr>
          <p:cNvSpPr>
            <a:spLocks noGrp="1"/>
          </p:cNvSpPr>
          <p:nvPr>
            <p:ph type="title"/>
          </p:nvPr>
        </p:nvSpPr>
        <p:spPr/>
        <p:txBody>
          <a:bodyPr/>
          <a:lstStyle/>
          <a:p>
            <a:r>
              <a:rPr lang="en-US" dirty="0" err="1"/>
              <a:t>Rozdelenie</a:t>
            </a:r>
            <a:r>
              <a:rPr lang="en-US" dirty="0"/>
              <a:t> </a:t>
            </a:r>
            <a:r>
              <a:rPr lang="en-US" dirty="0" err="1"/>
              <a:t>zisku</a:t>
            </a:r>
            <a:r>
              <a:rPr lang="en-US" dirty="0"/>
              <a:t> a </a:t>
            </a:r>
            <a:r>
              <a:rPr lang="en-US" dirty="0" err="1"/>
              <a:t>zn</a:t>
            </a:r>
            <a:r>
              <a:rPr lang="sk-SK" dirty="0"/>
              <a:t>ášanie straty</a:t>
            </a:r>
            <a:endParaRPr lang="en-US" dirty="0"/>
          </a:p>
        </p:txBody>
      </p:sp>
      <p:sp>
        <p:nvSpPr>
          <p:cNvPr id="3" name="Content Placeholder 2">
            <a:extLst>
              <a:ext uri="{FF2B5EF4-FFF2-40B4-BE49-F238E27FC236}">
                <a16:creationId xmlns:a16="http://schemas.microsoft.com/office/drawing/2014/main" id="{27014068-3275-D326-8300-8B64D918AE48}"/>
              </a:ext>
            </a:extLst>
          </p:cNvPr>
          <p:cNvSpPr>
            <a:spLocks noGrp="1"/>
          </p:cNvSpPr>
          <p:nvPr>
            <p:ph idx="1"/>
          </p:nvPr>
        </p:nvSpPr>
        <p:spPr>
          <a:xfrm>
            <a:off x="1154954" y="2328530"/>
            <a:ext cx="8825659" cy="4231758"/>
          </a:xfrm>
        </p:spPr>
        <p:txBody>
          <a:bodyPr/>
          <a:lstStyle/>
          <a:p>
            <a:pPr marL="0" indent="0">
              <a:buNone/>
            </a:pPr>
            <a:r>
              <a:rPr lang="en-US" sz="3200" b="1" dirty="0"/>
              <a:t>Ak </a:t>
            </a:r>
            <a:r>
              <a:rPr lang="en-US" sz="3200" b="1" dirty="0" err="1"/>
              <a:t>táto</a:t>
            </a:r>
            <a:r>
              <a:rPr lang="en-US" sz="3200" b="1" dirty="0"/>
              <a:t> </a:t>
            </a:r>
            <a:r>
              <a:rPr lang="en-US" sz="3200" b="1" dirty="0" err="1"/>
              <a:t>oblasť</a:t>
            </a:r>
            <a:r>
              <a:rPr lang="en-US" sz="3200" b="1" dirty="0"/>
              <a:t> </a:t>
            </a:r>
            <a:r>
              <a:rPr lang="en-US" sz="3200" b="1" dirty="0" err="1"/>
              <a:t>nie</a:t>
            </a:r>
            <a:r>
              <a:rPr lang="en-US" sz="3200" b="1" dirty="0"/>
              <a:t> je </a:t>
            </a:r>
            <a:r>
              <a:rPr lang="en-US" sz="3200" b="1" dirty="0" err="1"/>
              <a:t>upravená</a:t>
            </a:r>
            <a:r>
              <a:rPr lang="en-US" sz="3200" b="1" dirty="0"/>
              <a:t> v </a:t>
            </a:r>
            <a:r>
              <a:rPr lang="en-US" sz="3200" b="1" dirty="0" err="1"/>
              <a:t>spoločenskej</a:t>
            </a:r>
            <a:r>
              <a:rPr lang="en-US" sz="3200" b="1" dirty="0"/>
              <a:t> </a:t>
            </a:r>
            <a:r>
              <a:rPr lang="en-US" sz="3200" b="1" dirty="0" err="1"/>
              <a:t>zmluve</a:t>
            </a:r>
            <a:r>
              <a:rPr lang="en-US" sz="3200" b="1" dirty="0"/>
              <a:t> </a:t>
            </a:r>
            <a:r>
              <a:rPr lang="en-US" sz="3200" b="1" dirty="0" err="1"/>
              <a:t>platia</a:t>
            </a:r>
            <a:r>
              <a:rPr lang="en-US" sz="3200" b="1" dirty="0"/>
              <a:t> </a:t>
            </a:r>
            <a:r>
              <a:rPr lang="en-US" sz="3200" b="1" dirty="0" err="1"/>
              <a:t>nasledovné</a:t>
            </a:r>
            <a:r>
              <a:rPr lang="en-US" sz="3200" b="1" dirty="0"/>
              <a:t> </a:t>
            </a:r>
            <a:r>
              <a:rPr lang="en-US" sz="3200" b="1" dirty="0" err="1"/>
              <a:t>skutočnosti</a:t>
            </a:r>
            <a:r>
              <a:rPr lang="en-US" sz="3200" b="1" dirty="0"/>
              <a:t>. </a:t>
            </a:r>
            <a:r>
              <a:rPr lang="en-US" sz="3200" b="1" dirty="0" err="1"/>
              <a:t>Zisk</a:t>
            </a:r>
            <a:r>
              <a:rPr lang="en-US" sz="3200" b="1" dirty="0"/>
              <a:t> </a:t>
            </a:r>
            <a:r>
              <a:rPr lang="en-US" sz="3200" b="1" dirty="0" err="1"/>
              <a:t>určený</a:t>
            </a:r>
            <a:r>
              <a:rPr lang="en-US" sz="3200" b="1" dirty="0"/>
              <a:t> </a:t>
            </a:r>
            <a:r>
              <a:rPr lang="en-US" sz="3200" b="1" dirty="0" err="1"/>
              <a:t>na</a:t>
            </a:r>
            <a:r>
              <a:rPr lang="en-US" sz="3200" b="1" dirty="0"/>
              <a:t> </a:t>
            </a:r>
            <a:r>
              <a:rPr lang="en-US" sz="3200" b="1" dirty="0" err="1"/>
              <a:t>rozdelenie</a:t>
            </a:r>
            <a:r>
              <a:rPr lang="en-US" sz="3200" b="1" dirty="0"/>
              <a:t> </a:t>
            </a:r>
            <a:r>
              <a:rPr lang="en-US" sz="3200" b="1" dirty="0" err="1"/>
              <a:t>sa</a:t>
            </a:r>
            <a:r>
              <a:rPr lang="en-US" sz="3200" b="1" dirty="0"/>
              <a:t> </a:t>
            </a:r>
            <a:r>
              <a:rPr lang="en-US" sz="3200" b="1" dirty="0" err="1"/>
              <a:t>delí</a:t>
            </a:r>
            <a:r>
              <a:rPr lang="en-US" sz="3200" b="1" dirty="0"/>
              <a:t> </a:t>
            </a:r>
            <a:r>
              <a:rPr lang="en-US" sz="3200" b="1" dirty="0" err="1"/>
              <a:t>medzi</a:t>
            </a:r>
            <a:r>
              <a:rPr lang="en-US" sz="3200" b="1" dirty="0"/>
              <a:t> </a:t>
            </a:r>
            <a:r>
              <a:rPr lang="en-US" sz="3200" b="1" dirty="0" err="1"/>
              <a:t>spoločníkov</a:t>
            </a:r>
            <a:r>
              <a:rPr lang="en-US" sz="3200" b="1" dirty="0"/>
              <a:t> </a:t>
            </a:r>
            <a:r>
              <a:rPr lang="en-US" sz="3200" b="1" dirty="0" err="1"/>
              <a:t>rovným</a:t>
            </a:r>
            <a:r>
              <a:rPr lang="en-US" sz="3200" b="1" dirty="0"/>
              <a:t> </a:t>
            </a:r>
            <a:r>
              <a:rPr lang="en-US" sz="3200" b="1" dirty="0" err="1"/>
              <a:t>dielom</a:t>
            </a:r>
            <a:r>
              <a:rPr lang="en-US" sz="3200" b="1" dirty="0"/>
              <a:t>. </a:t>
            </a:r>
            <a:r>
              <a:rPr lang="en-US" sz="3200" b="1" dirty="0" err="1"/>
              <a:t>Podiel</a:t>
            </a:r>
            <a:r>
              <a:rPr lang="en-US" sz="3200" b="1" dirty="0"/>
              <a:t> </a:t>
            </a:r>
            <a:r>
              <a:rPr lang="en-US" sz="3200" b="1" dirty="0" err="1"/>
              <a:t>na</a:t>
            </a:r>
            <a:r>
              <a:rPr lang="en-US" sz="3200" b="1" dirty="0"/>
              <a:t> </a:t>
            </a:r>
            <a:r>
              <a:rPr lang="en-US" sz="3200" b="1" dirty="0" err="1"/>
              <a:t>zisku</a:t>
            </a:r>
            <a:r>
              <a:rPr lang="en-US" sz="3200" b="1" dirty="0"/>
              <a:t> </a:t>
            </a:r>
            <a:r>
              <a:rPr lang="en-US" sz="3200" b="1" dirty="0" err="1"/>
              <a:t>určený</a:t>
            </a:r>
            <a:r>
              <a:rPr lang="en-US" sz="3200" b="1" dirty="0"/>
              <a:t> </a:t>
            </a:r>
            <a:r>
              <a:rPr lang="en-US" sz="3200" b="1" dirty="0" err="1"/>
              <a:t>na</a:t>
            </a:r>
            <a:r>
              <a:rPr lang="en-US" sz="3200" b="1" dirty="0"/>
              <a:t> </a:t>
            </a:r>
            <a:r>
              <a:rPr lang="en-US" sz="3200" b="1" dirty="0" err="1"/>
              <a:t>základe</a:t>
            </a:r>
            <a:r>
              <a:rPr lang="en-US" sz="3200" b="1" dirty="0"/>
              <a:t> </a:t>
            </a:r>
            <a:r>
              <a:rPr lang="en-US" sz="3200" b="1" dirty="0" err="1"/>
              <a:t>ročnej</a:t>
            </a:r>
            <a:r>
              <a:rPr lang="en-US" sz="3200" b="1" dirty="0"/>
              <a:t> </a:t>
            </a:r>
            <a:r>
              <a:rPr lang="en-US" sz="3200" b="1" dirty="0" err="1"/>
              <a:t>účtovnej</a:t>
            </a:r>
            <a:r>
              <a:rPr lang="en-US" sz="3200" b="1" dirty="0"/>
              <a:t> </a:t>
            </a:r>
            <a:r>
              <a:rPr lang="en-US" sz="3200" b="1" dirty="0" err="1"/>
              <a:t>závierky</a:t>
            </a:r>
            <a:r>
              <a:rPr lang="en-US" sz="3200" b="1" dirty="0"/>
              <a:t> je </a:t>
            </a:r>
            <a:r>
              <a:rPr lang="en-US" sz="3200" b="1" dirty="0" err="1"/>
              <a:t>splatný</a:t>
            </a:r>
            <a:r>
              <a:rPr lang="en-US" sz="3200" b="1" dirty="0"/>
              <a:t> do troch </a:t>
            </a:r>
            <a:r>
              <a:rPr lang="en-US" sz="3200" b="1" dirty="0" err="1"/>
              <a:t>mesiacov</a:t>
            </a:r>
            <a:r>
              <a:rPr lang="en-US" sz="3200" b="1" dirty="0"/>
              <a:t> od </a:t>
            </a:r>
            <a:r>
              <a:rPr lang="en-US" sz="3200" b="1" dirty="0" err="1"/>
              <a:t>jej</a:t>
            </a:r>
            <a:r>
              <a:rPr lang="en-US" sz="3200" b="1" dirty="0"/>
              <a:t> </a:t>
            </a:r>
            <a:r>
              <a:rPr lang="en-US" sz="3200" b="1" dirty="0" err="1"/>
              <a:t>schválenia</a:t>
            </a:r>
            <a:r>
              <a:rPr lang="en-US" sz="3200" b="1" dirty="0"/>
              <a:t>.</a:t>
            </a:r>
          </a:p>
          <a:p>
            <a:pPr marL="0" indent="0">
              <a:buNone/>
            </a:pPr>
            <a:endParaRPr lang="en-US" dirty="0"/>
          </a:p>
        </p:txBody>
      </p:sp>
    </p:spTree>
    <p:extLst>
      <p:ext uri="{BB962C8B-B14F-4D97-AF65-F5344CB8AC3E}">
        <p14:creationId xmlns:p14="http://schemas.microsoft.com/office/powerpoint/2010/main" val="16288632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5EECAB5-CEBB-A758-B78D-1353CF4CA9DA}"/>
              </a:ext>
            </a:extLst>
          </p:cNvPr>
          <p:cNvSpPr>
            <a:spLocks noGrp="1"/>
          </p:cNvSpPr>
          <p:nvPr>
            <p:ph idx="1"/>
          </p:nvPr>
        </p:nvSpPr>
        <p:spPr>
          <a:xfrm>
            <a:off x="1154954" y="2317897"/>
            <a:ext cx="8825659" cy="4359349"/>
          </a:xfrm>
        </p:spPr>
        <p:txBody>
          <a:bodyPr/>
          <a:lstStyle/>
          <a:p>
            <a:pPr marL="0" indent="0">
              <a:buNone/>
            </a:pPr>
            <a:r>
              <a:rPr lang="en-US" sz="3200" b="1" dirty="0"/>
              <a:t>Ak </a:t>
            </a:r>
            <a:r>
              <a:rPr lang="en-US" sz="3200" b="1" dirty="0" err="1"/>
              <a:t>sa</a:t>
            </a:r>
            <a:r>
              <a:rPr lang="en-US" sz="3200" b="1" dirty="0"/>
              <a:t> </a:t>
            </a:r>
            <a:r>
              <a:rPr lang="en-US" sz="3200" b="1" dirty="0" err="1"/>
              <a:t>delí</a:t>
            </a:r>
            <a:r>
              <a:rPr lang="en-US" sz="3200" b="1" dirty="0"/>
              <a:t> </a:t>
            </a:r>
            <a:r>
              <a:rPr lang="en-US" sz="3200" b="1" dirty="0" err="1"/>
              <a:t>zisk</a:t>
            </a:r>
            <a:r>
              <a:rPr lang="en-US" sz="3200" b="1" dirty="0"/>
              <a:t> </a:t>
            </a:r>
            <a:r>
              <a:rPr lang="en-US" sz="3200" b="1" dirty="0" err="1"/>
              <a:t>medzi</a:t>
            </a:r>
            <a:r>
              <a:rPr lang="en-US" sz="3200" b="1" dirty="0"/>
              <a:t> </a:t>
            </a:r>
            <a:r>
              <a:rPr lang="en-US" sz="3200" b="1" dirty="0" err="1"/>
              <a:t>spoločníkov</a:t>
            </a:r>
            <a:r>
              <a:rPr lang="en-US" sz="3200" b="1" dirty="0"/>
              <a:t> </a:t>
            </a:r>
            <a:r>
              <a:rPr lang="en-US" sz="3200" b="1" dirty="0" err="1"/>
              <a:t>rovným</a:t>
            </a:r>
            <a:r>
              <a:rPr lang="en-US" sz="3200" b="1" dirty="0"/>
              <a:t> </a:t>
            </a:r>
            <a:r>
              <a:rPr lang="en-US" sz="3200" b="1" dirty="0" err="1"/>
              <a:t>dielom</a:t>
            </a:r>
            <a:r>
              <a:rPr lang="en-US" sz="3200" b="1" dirty="0"/>
              <a:t>, </a:t>
            </a:r>
            <a:r>
              <a:rPr lang="en-US" sz="3200" b="1" dirty="0" err="1"/>
              <a:t>majú</a:t>
            </a:r>
            <a:r>
              <a:rPr lang="en-US" sz="3200" b="1" dirty="0"/>
              <a:t> </a:t>
            </a:r>
            <a:r>
              <a:rPr lang="en-US" sz="3200" b="1" dirty="0" err="1"/>
              <a:t>spoločníci</a:t>
            </a:r>
            <a:r>
              <a:rPr lang="en-US" sz="3200" b="1" dirty="0"/>
              <a:t> </a:t>
            </a:r>
            <a:r>
              <a:rPr lang="en-US" sz="3200" b="1" dirty="0" err="1"/>
              <a:t>nárok</a:t>
            </a:r>
            <a:r>
              <a:rPr lang="en-US" sz="3200" b="1" dirty="0"/>
              <a:t> </a:t>
            </a:r>
            <a:r>
              <a:rPr lang="en-US" sz="3200" b="1" dirty="0" err="1"/>
              <a:t>na</a:t>
            </a:r>
            <a:r>
              <a:rPr lang="en-US" sz="3200" b="1" dirty="0"/>
              <a:t> </a:t>
            </a:r>
            <a:r>
              <a:rPr lang="en-US" sz="3200" b="1" dirty="0" err="1"/>
              <a:t>úroky</a:t>
            </a:r>
            <a:r>
              <a:rPr lang="en-US" sz="3200" b="1" dirty="0"/>
              <a:t> z </a:t>
            </a:r>
            <a:r>
              <a:rPr lang="en-US" sz="3200" b="1" dirty="0" err="1"/>
              <a:t>hodnoty</a:t>
            </a:r>
            <a:r>
              <a:rPr lang="en-US" sz="3200" b="1" dirty="0"/>
              <a:t> </a:t>
            </a:r>
            <a:r>
              <a:rPr lang="en-US" sz="3200" b="1" dirty="0" err="1"/>
              <a:t>svojho</a:t>
            </a:r>
            <a:r>
              <a:rPr lang="en-US" sz="3200" b="1" dirty="0"/>
              <a:t> </a:t>
            </a:r>
            <a:r>
              <a:rPr lang="en-US" sz="3200" b="1" dirty="0" err="1"/>
              <a:t>splateného</a:t>
            </a:r>
            <a:r>
              <a:rPr lang="en-US" sz="3200" b="1" dirty="0"/>
              <a:t> </a:t>
            </a:r>
            <a:r>
              <a:rPr lang="en-US" sz="3200" b="1" dirty="0" err="1"/>
              <a:t>vkladu</a:t>
            </a:r>
            <a:r>
              <a:rPr lang="en-US" sz="3200" b="1" dirty="0"/>
              <a:t> v </a:t>
            </a:r>
            <a:r>
              <a:rPr lang="en-US" sz="3200" b="1" dirty="0" err="1"/>
              <a:t>dohodnutej</a:t>
            </a:r>
            <a:r>
              <a:rPr lang="en-US" sz="3200" b="1" dirty="0"/>
              <a:t> </a:t>
            </a:r>
            <a:r>
              <a:rPr lang="en-US" sz="3200" b="1" dirty="0" err="1"/>
              <a:t>výške</a:t>
            </a:r>
            <a:r>
              <a:rPr lang="en-US" sz="3200" b="1" dirty="0"/>
              <a:t>. </a:t>
            </a:r>
            <a:r>
              <a:rPr lang="en-US" sz="3200" b="1" dirty="0" err="1"/>
              <a:t>Nárok</a:t>
            </a:r>
            <a:r>
              <a:rPr lang="en-US" sz="3200" b="1" dirty="0"/>
              <a:t> </a:t>
            </a:r>
            <a:r>
              <a:rPr lang="en-US" sz="3200" b="1" dirty="0" err="1"/>
              <a:t>na</a:t>
            </a:r>
            <a:r>
              <a:rPr lang="en-US" sz="3200" b="1" dirty="0"/>
              <a:t> </a:t>
            </a:r>
            <a:r>
              <a:rPr lang="en-US" sz="3200" b="1" dirty="0" err="1"/>
              <a:t>tieto</a:t>
            </a:r>
            <a:r>
              <a:rPr lang="en-US" sz="3200" b="1" dirty="0"/>
              <a:t> </a:t>
            </a:r>
            <a:r>
              <a:rPr lang="en-US" sz="3200" b="1" dirty="0" err="1"/>
              <a:t>úroky</a:t>
            </a:r>
            <a:r>
              <a:rPr lang="en-US" sz="3200" b="1" dirty="0"/>
              <a:t> </a:t>
            </a:r>
            <a:r>
              <a:rPr lang="en-US" sz="3200" b="1" dirty="0" err="1"/>
              <a:t>má</a:t>
            </a:r>
            <a:r>
              <a:rPr lang="en-US" sz="3200" b="1" dirty="0"/>
              <a:t> </a:t>
            </a:r>
            <a:r>
              <a:rPr lang="en-US" sz="3200" b="1" dirty="0" err="1"/>
              <a:t>prednosť</a:t>
            </a:r>
            <a:r>
              <a:rPr lang="en-US" sz="3200" b="1" dirty="0"/>
              <a:t> pred </a:t>
            </a:r>
            <a:r>
              <a:rPr lang="en-US" sz="3200" b="1" dirty="0" err="1"/>
              <a:t>nárokom</a:t>
            </a:r>
            <a:r>
              <a:rPr lang="en-US" sz="3200" b="1" dirty="0"/>
              <a:t> </a:t>
            </a:r>
            <a:r>
              <a:rPr lang="en-US" sz="3200" b="1" dirty="0" err="1"/>
              <a:t>na</a:t>
            </a:r>
            <a:r>
              <a:rPr lang="en-US" sz="3200" b="1" dirty="0"/>
              <a:t> </a:t>
            </a:r>
            <a:r>
              <a:rPr lang="en-US" sz="3200" b="1" dirty="0" err="1"/>
              <a:t>podiel</a:t>
            </a:r>
            <a:r>
              <a:rPr lang="en-US" sz="3200" b="1" dirty="0"/>
              <a:t> </a:t>
            </a:r>
            <a:r>
              <a:rPr lang="en-US" sz="3200" b="1" dirty="0" err="1"/>
              <a:t>na</a:t>
            </a:r>
            <a:r>
              <a:rPr lang="en-US" sz="3200" b="1" dirty="0"/>
              <a:t> </a:t>
            </a:r>
            <a:r>
              <a:rPr lang="en-US" sz="3200" b="1" dirty="0" err="1"/>
              <a:t>zisku</a:t>
            </a:r>
            <a:r>
              <a:rPr lang="en-US" sz="3200" b="1" dirty="0"/>
              <a:t> a </a:t>
            </a:r>
            <a:r>
              <a:rPr lang="en-US" sz="3200" b="1" dirty="0" err="1"/>
              <a:t>vzniká</a:t>
            </a:r>
            <a:r>
              <a:rPr lang="en-US" sz="3200" b="1" dirty="0"/>
              <a:t> </a:t>
            </a:r>
            <a:r>
              <a:rPr lang="en-US" sz="3200" b="1" dirty="0" err="1"/>
              <a:t>aj</a:t>
            </a:r>
            <a:r>
              <a:rPr lang="en-US" sz="3200" b="1" dirty="0"/>
              <a:t> </a:t>
            </a:r>
            <a:r>
              <a:rPr lang="en-US" sz="3200" b="1" dirty="0" err="1"/>
              <a:t>pri</a:t>
            </a:r>
            <a:r>
              <a:rPr lang="en-US" sz="3200" b="1" dirty="0"/>
              <a:t> </a:t>
            </a:r>
            <a:r>
              <a:rPr lang="en-US" sz="3200" b="1" dirty="0" err="1"/>
              <a:t>strate</a:t>
            </a:r>
            <a:r>
              <a:rPr lang="en-US" sz="3200" b="1" dirty="0"/>
              <a:t> </a:t>
            </a:r>
            <a:r>
              <a:rPr lang="en-US" sz="3200" b="1" dirty="0" err="1"/>
              <a:t>zistenej</a:t>
            </a:r>
            <a:r>
              <a:rPr lang="en-US" sz="3200" b="1" dirty="0"/>
              <a:t> </a:t>
            </a:r>
            <a:r>
              <a:rPr lang="en-US" sz="3200" b="1" dirty="0" err="1"/>
              <a:t>ročnou</a:t>
            </a:r>
            <a:r>
              <a:rPr lang="en-US" sz="3200" b="1" dirty="0"/>
              <a:t> </a:t>
            </a:r>
            <a:r>
              <a:rPr lang="en-US" sz="3200" b="1" dirty="0" err="1"/>
              <a:t>účtovnou</a:t>
            </a:r>
            <a:r>
              <a:rPr lang="en-US" sz="3200" b="1" dirty="0"/>
              <a:t> </a:t>
            </a:r>
            <a:r>
              <a:rPr lang="en-US" sz="3200" b="1" dirty="0" err="1"/>
              <a:t>závierkou</a:t>
            </a:r>
            <a:r>
              <a:rPr lang="en-US" sz="3200" b="1" dirty="0"/>
              <a:t>.</a:t>
            </a:r>
          </a:p>
          <a:p>
            <a:pPr marL="0" indent="0">
              <a:buNone/>
            </a:pPr>
            <a:endParaRPr lang="en-US" dirty="0"/>
          </a:p>
        </p:txBody>
      </p:sp>
    </p:spTree>
    <p:extLst>
      <p:ext uri="{BB962C8B-B14F-4D97-AF65-F5344CB8AC3E}">
        <p14:creationId xmlns:p14="http://schemas.microsoft.com/office/powerpoint/2010/main" val="19953590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7CB88D0-AD5B-A01D-BB2F-B1CABCD504F6}"/>
              </a:ext>
            </a:extLst>
          </p:cNvPr>
          <p:cNvSpPr>
            <a:spLocks noGrp="1"/>
          </p:cNvSpPr>
          <p:nvPr>
            <p:ph idx="1"/>
          </p:nvPr>
        </p:nvSpPr>
        <p:spPr>
          <a:xfrm>
            <a:off x="1154954" y="2328530"/>
            <a:ext cx="8825659" cy="4104168"/>
          </a:xfrm>
        </p:spPr>
        <p:txBody>
          <a:bodyPr>
            <a:normAutofit lnSpcReduction="10000"/>
          </a:bodyPr>
          <a:lstStyle/>
          <a:p>
            <a:pPr marL="0" indent="0">
              <a:buNone/>
            </a:pPr>
            <a:r>
              <a:rPr lang="en-US" sz="2800" b="1" dirty="0" err="1"/>
              <a:t>Riziká</a:t>
            </a:r>
            <a:r>
              <a:rPr lang="en-US" sz="2800" b="1" dirty="0"/>
              <a:t> v </a:t>
            </a:r>
            <a:r>
              <a:rPr lang="en-US" sz="2800" b="1" dirty="0" err="1"/>
              <a:t>tejto</a:t>
            </a:r>
            <a:r>
              <a:rPr lang="en-US" sz="2800" b="1" dirty="0"/>
              <a:t> </a:t>
            </a:r>
            <a:r>
              <a:rPr lang="en-US" sz="2800" b="1" dirty="0" err="1"/>
              <a:t>oblasti</a:t>
            </a:r>
            <a:r>
              <a:rPr lang="en-US" sz="2800" b="1" dirty="0"/>
              <a:t> </a:t>
            </a:r>
            <a:r>
              <a:rPr lang="en-US" sz="2800" b="1" dirty="0" err="1"/>
              <a:t>spočívajú</a:t>
            </a:r>
            <a:r>
              <a:rPr lang="en-US" sz="2800" b="1" dirty="0"/>
              <a:t> </a:t>
            </a:r>
            <a:r>
              <a:rPr lang="en-US" sz="2800" b="1" dirty="0" err="1"/>
              <a:t>najmä</a:t>
            </a:r>
            <a:r>
              <a:rPr lang="en-US" sz="2800" b="1" dirty="0"/>
              <a:t> v tom, </a:t>
            </a:r>
            <a:r>
              <a:rPr lang="en-US" sz="2800" b="1" dirty="0" err="1"/>
              <a:t>že</a:t>
            </a:r>
            <a:r>
              <a:rPr lang="en-US" sz="2800" b="1" dirty="0"/>
              <a:t> </a:t>
            </a:r>
            <a:r>
              <a:rPr lang="en-US" sz="2800" b="1" dirty="0" err="1"/>
              <a:t>spoločníci</a:t>
            </a:r>
            <a:r>
              <a:rPr lang="en-US" sz="2800" b="1" dirty="0"/>
              <a:t> </a:t>
            </a:r>
            <a:r>
              <a:rPr lang="en-US" sz="2800" b="1" dirty="0" err="1"/>
              <a:t>sa</a:t>
            </a:r>
            <a:r>
              <a:rPr lang="en-US" sz="2800" b="1" dirty="0"/>
              <a:t> </a:t>
            </a:r>
            <a:r>
              <a:rPr lang="en-US" sz="2800" b="1" dirty="0" err="1"/>
              <a:t>môžu</a:t>
            </a:r>
            <a:r>
              <a:rPr lang="en-US" sz="2800" b="1" dirty="0"/>
              <a:t> v </a:t>
            </a:r>
            <a:r>
              <a:rPr lang="en-US" sz="2800" b="1" dirty="0" err="1"/>
              <a:t>rôznej</a:t>
            </a:r>
            <a:r>
              <a:rPr lang="en-US" sz="2800" b="1" dirty="0"/>
              <a:t> </a:t>
            </a:r>
            <a:r>
              <a:rPr lang="en-US" sz="2800" b="1" dirty="0" err="1"/>
              <a:t>miere</a:t>
            </a:r>
            <a:r>
              <a:rPr lang="en-US" sz="2800" b="1" dirty="0"/>
              <a:t> </a:t>
            </a:r>
            <a:r>
              <a:rPr lang="en-US" sz="2800" b="1" dirty="0" err="1"/>
              <a:t>podieľať</a:t>
            </a:r>
            <a:r>
              <a:rPr lang="en-US" sz="2800" b="1" dirty="0"/>
              <a:t> </a:t>
            </a:r>
            <a:r>
              <a:rPr lang="en-US" sz="2800" b="1" dirty="0" err="1"/>
              <a:t>na</a:t>
            </a:r>
            <a:r>
              <a:rPr lang="en-US" sz="2800" b="1" dirty="0"/>
              <a:t> </a:t>
            </a:r>
            <a:r>
              <a:rPr lang="en-US" sz="2800" b="1" dirty="0" err="1"/>
              <a:t>dosahovaní</a:t>
            </a:r>
            <a:r>
              <a:rPr lang="en-US" sz="2800" b="1" dirty="0"/>
              <a:t> </a:t>
            </a:r>
            <a:r>
              <a:rPr lang="en-US" sz="2800" b="1" dirty="0" err="1"/>
              <a:t>zisku</a:t>
            </a:r>
            <a:r>
              <a:rPr lang="en-US" sz="2800" b="1" dirty="0"/>
              <a:t> </a:t>
            </a:r>
            <a:r>
              <a:rPr lang="en-US" sz="2800" b="1" dirty="0" err="1"/>
              <a:t>spoločnosti</a:t>
            </a:r>
            <a:r>
              <a:rPr lang="en-US" sz="2800" b="1" dirty="0"/>
              <a:t> a </a:t>
            </a:r>
            <a:r>
              <a:rPr lang="en-US" sz="2800" b="1" dirty="0" err="1"/>
              <a:t>ak</a:t>
            </a:r>
            <a:r>
              <a:rPr lang="en-US" sz="2800" b="1" dirty="0"/>
              <a:t> </a:t>
            </a:r>
            <a:r>
              <a:rPr lang="en-US" sz="2800" b="1" dirty="0" err="1"/>
              <a:t>tento</a:t>
            </a:r>
            <a:r>
              <a:rPr lang="en-US" sz="2800" b="1" dirty="0"/>
              <a:t> </a:t>
            </a:r>
            <a:r>
              <a:rPr lang="en-US" sz="2800" b="1" dirty="0" err="1"/>
              <a:t>fakt</a:t>
            </a:r>
            <a:r>
              <a:rPr lang="en-US" sz="2800" b="1" dirty="0"/>
              <a:t> </a:t>
            </a:r>
            <a:r>
              <a:rPr lang="en-US" sz="2800" b="1" dirty="0" err="1"/>
              <a:t>nezohľadnia</a:t>
            </a:r>
            <a:r>
              <a:rPr lang="en-US" sz="2800" b="1" dirty="0"/>
              <a:t> v </a:t>
            </a:r>
            <a:r>
              <a:rPr lang="en-US" sz="2800" b="1" dirty="0" err="1"/>
              <a:t>spoločenskej</a:t>
            </a:r>
            <a:r>
              <a:rPr lang="en-US" sz="2800" b="1" dirty="0"/>
              <a:t> </a:t>
            </a:r>
            <a:r>
              <a:rPr lang="en-US" sz="2800" b="1" dirty="0" err="1"/>
              <a:t>zmluve</a:t>
            </a:r>
            <a:r>
              <a:rPr lang="en-US" sz="2800" b="1" dirty="0"/>
              <a:t> a </a:t>
            </a:r>
            <a:r>
              <a:rPr lang="en-US" sz="2800" b="1" dirty="0" err="1"/>
              <a:t>pri</a:t>
            </a:r>
            <a:r>
              <a:rPr lang="en-US" sz="2800" b="1" dirty="0"/>
              <a:t> </a:t>
            </a:r>
            <a:r>
              <a:rPr lang="en-US" sz="2800" b="1" dirty="0" err="1"/>
              <a:t>tvorbe</a:t>
            </a:r>
            <a:r>
              <a:rPr lang="en-US" sz="2800" b="1" dirty="0"/>
              <a:t> </a:t>
            </a:r>
            <a:r>
              <a:rPr lang="en-US" sz="2800" b="1" dirty="0" err="1"/>
              <a:t>mechanizmu</a:t>
            </a:r>
            <a:r>
              <a:rPr lang="en-US" sz="2800" b="1" dirty="0"/>
              <a:t> </a:t>
            </a:r>
            <a:r>
              <a:rPr lang="en-US" sz="2800" b="1" dirty="0" err="1"/>
              <a:t>rozhodovania</a:t>
            </a:r>
            <a:r>
              <a:rPr lang="en-US" sz="2800" b="1" dirty="0"/>
              <a:t> </a:t>
            </a:r>
            <a:r>
              <a:rPr lang="en-US" sz="2800" b="1" dirty="0" err="1"/>
              <a:t>môže</a:t>
            </a:r>
            <a:r>
              <a:rPr lang="en-US" sz="2800" b="1" dirty="0"/>
              <a:t> </a:t>
            </a:r>
            <a:r>
              <a:rPr lang="en-US" sz="2800" b="1" dirty="0" err="1"/>
              <a:t>dochádzať</a:t>
            </a:r>
            <a:r>
              <a:rPr lang="en-US" sz="2800" b="1" dirty="0"/>
              <a:t> k </a:t>
            </a:r>
            <a:r>
              <a:rPr lang="en-US" sz="2800" b="1" dirty="0" err="1"/>
              <a:t>problémom</a:t>
            </a:r>
            <a:r>
              <a:rPr lang="en-US" sz="2800" b="1" dirty="0"/>
              <a:t>.</a:t>
            </a:r>
          </a:p>
          <a:p>
            <a:pPr marL="0" indent="0">
              <a:buNone/>
            </a:pPr>
            <a:r>
              <a:rPr lang="en-US" sz="2800" b="1" dirty="0" err="1"/>
              <a:t>Stratu</a:t>
            </a:r>
            <a:r>
              <a:rPr lang="en-US" sz="2800" b="1" dirty="0"/>
              <a:t> </a:t>
            </a:r>
            <a:r>
              <a:rPr lang="en-US" sz="2800" b="1" dirty="0" err="1"/>
              <a:t>zistenú</a:t>
            </a:r>
            <a:r>
              <a:rPr lang="en-US" sz="2800" b="1" dirty="0"/>
              <a:t> </a:t>
            </a:r>
            <a:r>
              <a:rPr lang="en-US" sz="2800" b="1" dirty="0" err="1"/>
              <a:t>ročnou</a:t>
            </a:r>
            <a:r>
              <a:rPr lang="en-US" sz="2800" b="1" dirty="0"/>
              <a:t> </a:t>
            </a:r>
            <a:r>
              <a:rPr lang="en-US" sz="2800" b="1" dirty="0" err="1"/>
              <a:t>účtovnou</a:t>
            </a:r>
            <a:r>
              <a:rPr lang="en-US" sz="2800" b="1" dirty="0"/>
              <a:t> </a:t>
            </a:r>
            <a:r>
              <a:rPr lang="en-US" sz="2800" b="1" dirty="0" err="1"/>
              <a:t>závierkou</a:t>
            </a:r>
            <a:r>
              <a:rPr lang="en-US" sz="2800" b="1" dirty="0"/>
              <a:t> </a:t>
            </a:r>
            <a:r>
              <a:rPr lang="en-US" sz="2800" b="1" dirty="0" err="1"/>
              <a:t>znášajú</a:t>
            </a:r>
            <a:r>
              <a:rPr lang="en-US" sz="2800" b="1" dirty="0"/>
              <a:t> </a:t>
            </a:r>
            <a:r>
              <a:rPr lang="en-US" sz="2800" b="1" dirty="0" err="1"/>
              <a:t>spoločníci</a:t>
            </a:r>
            <a:r>
              <a:rPr lang="en-US" sz="2800" b="1" dirty="0"/>
              <a:t> </a:t>
            </a:r>
            <a:r>
              <a:rPr lang="en-US" sz="2800" b="1" dirty="0" err="1"/>
              <a:t>rovným</a:t>
            </a:r>
            <a:r>
              <a:rPr lang="en-US" sz="2800" b="1" dirty="0"/>
              <a:t> </a:t>
            </a:r>
            <a:r>
              <a:rPr lang="en-US" sz="2800" b="1" dirty="0" err="1"/>
              <a:t>dielom</a:t>
            </a:r>
            <a:r>
              <a:rPr lang="en-US" sz="2800" b="1" dirty="0"/>
              <a:t>. </a:t>
            </a:r>
            <a:r>
              <a:rPr lang="en-US" sz="2800" b="1" dirty="0" err="1"/>
              <a:t>Aj</a:t>
            </a:r>
            <a:r>
              <a:rPr lang="en-US" sz="2800" b="1" dirty="0"/>
              <a:t> </a:t>
            </a:r>
            <a:r>
              <a:rPr lang="en-US" sz="2800" b="1" dirty="0" err="1"/>
              <a:t>túto</a:t>
            </a:r>
            <a:r>
              <a:rPr lang="en-US" sz="2800" b="1" dirty="0"/>
              <a:t> </a:t>
            </a:r>
            <a:r>
              <a:rPr lang="en-US" sz="2800" b="1" dirty="0" err="1"/>
              <a:t>skutočnosť</a:t>
            </a:r>
            <a:r>
              <a:rPr lang="en-US" sz="2800" b="1" dirty="0"/>
              <a:t> je </a:t>
            </a:r>
            <a:r>
              <a:rPr lang="en-US" sz="2800" b="1" dirty="0" err="1"/>
              <a:t>možné</a:t>
            </a:r>
            <a:r>
              <a:rPr lang="en-US" sz="2800" b="1" dirty="0"/>
              <a:t> </a:t>
            </a:r>
            <a:r>
              <a:rPr lang="en-US" sz="2800" b="1" dirty="0" err="1"/>
              <a:t>riešiť</a:t>
            </a:r>
            <a:r>
              <a:rPr lang="en-US" sz="2800" b="1" dirty="0"/>
              <a:t> v </a:t>
            </a:r>
            <a:r>
              <a:rPr lang="en-US" sz="2800" b="1" dirty="0" err="1"/>
              <a:t>spoločenskej</a:t>
            </a:r>
            <a:r>
              <a:rPr lang="en-US" sz="2800" b="1" dirty="0"/>
              <a:t> </a:t>
            </a:r>
            <a:r>
              <a:rPr lang="en-US" sz="2800" b="1" dirty="0" err="1"/>
              <a:t>zmluve</a:t>
            </a:r>
            <a:r>
              <a:rPr lang="en-US" sz="2800" b="1" dirty="0"/>
              <a:t> </a:t>
            </a:r>
            <a:r>
              <a:rPr lang="en-US" sz="2800" b="1" dirty="0" err="1"/>
              <a:t>iným</a:t>
            </a:r>
            <a:r>
              <a:rPr lang="en-US" sz="2800" b="1" dirty="0"/>
              <a:t> </a:t>
            </a:r>
            <a:r>
              <a:rPr lang="en-US" sz="2800" b="1" dirty="0" err="1"/>
              <a:t>spôsobom</a:t>
            </a:r>
            <a:r>
              <a:rPr lang="en-US" sz="2800" b="1" dirty="0"/>
              <a:t>.</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8449857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E69007-F40A-AC77-1272-DC7FA839FFC3}"/>
              </a:ext>
            </a:extLst>
          </p:cNvPr>
          <p:cNvSpPr>
            <a:spLocks noGrp="1"/>
          </p:cNvSpPr>
          <p:nvPr>
            <p:ph type="title"/>
          </p:nvPr>
        </p:nvSpPr>
        <p:spPr/>
        <p:txBody>
          <a:bodyPr/>
          <a:lstStyle/>
          <a:p>
            <a:r>
              <a:rPr lang="sk-SK" dirty="0"/>
              <a:t>Zrušenie a zánik</a:t>
            </a:r>
            <a:endParaRPr lang="en-US" dirty="0"/>
          </a:p>
        </p:txBody>
      </p:sp>
      <p:sp>
        <p:nvSpPr>
          <p:cNvPr id="3" name="Content Placeholder 2">
            <a:extLst>
              <a:ext uri="{FF2B5EF4-FFF2-40B4-BE49-F238E27FC236}">
                <a16:creationId xmlns:a16="http://schemas.microsoft.com/office/drawing/2014/main" id="{0A5F06EC-965C-B18C-6608-C40D3E9C5303}"/>
              </a:ext>
            </a:extLst>
          </p:cNvPr>
          <p:cNvSpPr>
            <a:spLocks noGrp="1"/>
          </p:cNvSpPr>
          <p:nvPr>
            <p:ph idx="1"/>
          </p:nvPr>
        </p:nvSpPr>
        <p:spPr>
          <a:xfrm>
            <a:off x="1154954" y="2286000"/>
            <a:ext cx="8825659" cy="4306186"/>
          </a:xfrm>
        </p:spPr>
        <p:txBody>
          <a:bodyPr>
            <a:normAutofit/>
          </a:bodyPr>
          <a:lstStyle/>
          <a:p>
            <a:pPr marL="0" indent="0">
              <a:buNone/>
            </a:pPr>
            <a:r>
              <a:rPr lang="sk-SK" sz="2000" b="1" dirty="0"/>
              <a:t>- </a:t>
            </a:r>
            <a:r>
              <a:rPr lang="en-US" sz="2000" b="1" dirty="0" err="1"/>
              <a:t>uplynutím</a:t>
            </a:r>
            <a:r>
              <a:rPr lang="en-US" sz="2000" b="1" dirty="0"/>
              <a:t> </a:t>
            </a:r>
            <a:r>
              <a:rPr lang="en-US" sz="2000" b="1" dirty="0" err="1"/>
              <a:t>doby</a:t>
            </a:r>
            <a:r>
              <a:rPr lang="en-US" sz="2000" b="1" dirty="0"/>
              <a:t>, </a:t>
            </a:r>
            <a:r>
              <a:rPr lang="en-US" sz="2000" b="1" dirty="0" err="1"/>
              <a:t>na</a:t>
            </a:r>
            <a:r>
              <a:rPr lang="en-US" sz="2000" b="1" dirty="0"/>
              <a:t> </a:t>
            </a:r>
            <a:r>
              <a:rPr lang="en-US" sz="2000" b="1" dirty="0" err="1"/>
              <a:t>ktorú</a:t>
            </a:r>
            <a:r>
              <a:rPr lang="en-US" sz="2000" b="1" dirty="0"/>
              <a:t> bola </a:t>
            </a:r>
            <a:r>
              <a:rPr lang="en-US" sz="2000" b="1" dirty="0" err="1"/>
              <a:t>založená</a:t>
            </a:r>
            <a:r>
              <a:rPr lang="en-US" sz="2000" b="1" dirty="0"/>
              <a:t> (</a:t>
            </a:r>
            <a:r>
              <a:rPr lang="en-US" sz="2000" b="1" dirty="0" err="1"/>
              <a:t>ak</a:t>
            </a:r>
            <a:r>
              <a:rPr lang="en-US" sz="2000" b="1" dirty="0"/>
              <a:t> bola </a:t>
            </a:r>
            <a:r>
              <a:rPr lang="en-US" sz="2000" b="1" dirty="0" err="1"/>
              <a:t>založená</a:t>
            </a:r>
            <a:r>
              <a:rPr lang="en-US" sz="2000" b="1" dirty="0"/>
              <a:t> </a:t>
            </a:r>
            <a:r>
              <a:rPr lang="en-US" sz="2000" b="1" dirty="0" err="1"/>
              <a:t>na</a:t>
            </a:r>
            <a:r>
              <a:rPr lang="en-US" sz="2000" b="1" dirty="0"/>
              <a:t> </a:t>
            </a:r>
            <a:r>
              <a:rPr lang="en-US" sz="2000" b="1" dirty="0" err="1"/>
              <a:t>dobu</a:t>
            </a:r>
            <a:r>
              <a:rPr lang="en-US" sz="2000" b="1" dirty="0"/>
              <a:t> </a:t>
            </a:r>
            <a:r>
              <a:rPr lang="en-US" sz="2000" b="1" dirty="0" err="1"/>
              <a:t>určitú</a:t>
            </a:r>
            <a:r>
              <a:rPr lang="en-US" sz="2000" b="1" dirty="0"/>
              <a:t>),</a:t>
            </a:r>
          </a:p>
          <a:p>
            <a:pPr marL="0" indent="0">
              <a:buNone/>
            </a:pPr>
            <a:r>
              <a:rPr lang="sk-SK" sz="2000" b="1" dirty="0"/>
              <a:t>- </a:t>
            </a:r>
            <a:r>
              <a:rPr lang="en-US" sz="2000" b="1" dirty="0" err="1"/>
              <a:t>rozhodnutím</a:t>
            </a:r>
            <a:r>
              <a:rPr lang="en-US" sz="2000" b="1" dirty="0"/>
              <a:t> </a:t>
            </a:r>
            <a:r>
              <a:rPr lang="en-US" sz="2000" b="1" dirty="0" err="1"/>
              <a:t>spoločníkov</a:t>
            </a:r>
            <a:r>
              <a:rPr lang="en-US" sz="2000" b="1" dirty="0"/>
              <a:t>, resp. </a:t>
            </a:r>
            <a:r>
              <a:rPr lang="en-US" sz="2000" b="1" dirty="0" err="1"/>
              <a:t>výpoveďou</a:t>
            </a:r>
            <a:r>
              <a:rPr lang="en-US" sz="2000" b="1" dirty="0"/>
              <a:t> </a:t>
            </a:r>
            <a:r>
              <a:rPr lang="en-US" sz="2000" b="1" dirty="0" err="1"/>
              <a:t>spoločníka</a:t>
            </a:r>
            <a:r>
              <a:rPr lang="en-US" sz="2000" b="1" dirty="0"/>
              <a:t>,</a:t>
            </a:r>
          </a:p>
          <a:p>
            <a:pPr marL="0" indent="0">
              <a:buNone/>
            </a:pPr>
            <a:r>
              <a:rPr lang="sk-SK" sz="2000" b="1" dirty="0"/>
              <a:t>- </a:t>
            </a:r>
            <a:r>
              <a:rPr lang="en-US" sz="2000" b="1" dirty="0" err="1"/>
              <a:t>zánikom</a:t>
            </a:r>
            <a:r>
              <a:rPr lang="en-US" sz="2000" b="1" dirty="0"/>
              <a:t> </a:t>
            </a:r>
            <a:r>
              <a:rPr lang="en-US" sz="2000" b="1" dirty="0" err="1"/>
              <a:t>právnickej</a:t>
            </a:r>
            <a:r>
              <a:rPr lang="en-US" sz="2000" b="1" dirty="0"/>
              <a:t> </a:t>
            </a:r>
            <a:r>
              <a:rPr lang="en-US" sz="2000" b="1" dirty="0" err="1"/>
              <a:t>osoby</a:t>
            </a:r>
            <a:r>
              <a:rPr lang="en-US" sz="2000" b="1" dirty="0"/>
              <a:t>, </a:t>
            </a:r>
            <a:r>
              <a:rPr lang="en-US" sz="2000" b="1" dirty="0" err="1"/>
              <a:t>ktorá</a:t>
            </a:r>
            <a:r>
              <a:rPr lang="en-US" sz="2000" b="1" dirty="0"/>
              <a:t> je </a:t>
            </a:r>
            <a:r>
              <a:rPr lang="en-US" sz="2000" b="1" dirty="0" err="1"/>
              <a:t>spoločníkom</a:t>
            </a:r>
            <a:r>
              <a:rPr lang="en-US" sz="2000" b="1" dirty="0"/>
              <a:t>,</a:t>
            </a:r>
          </a:p>
          <a:p>
            <a:pPr marL="0" indent="0">
              <a:buNone/>
            </a:pPr>
            <a:r>
              <a:rPr lang="sk-SK" sz="2000" b="1" dirty="0"/>
              <a:t>- </a:t>
            </a:r>
            <a:r>
              <a:rPr lang="en-US" sz="2000" b="1" dirty="0" err="1"/>
              <a:t>smrťou</a:t>
            </a:r>
            <a:r>
              <a:rPr lang="en-US" sz="2000" b="1" dirty="0"/>
              <a:t> </a:t>
            </a:r>
            <a:r>
              <a:rPr lang="en-US" sz="2000" b="1" dirty="0" err="1"/>
              <a:t>spoločníka</a:t>
            </a:r>
            <a:r>
              <a:rPr lang="en-US" sz="2000" b="1" dirty="0"/>
              <a:t>, </a:t>
            </a:r>
            <a:r>
              <a:rPr lang="en-US" sz="2000" b="1" dirty="0" err="1"/>
              <a:t>ak</a:t>
            </a:r>
            <a:r>
              <a:rPr lang="en-US" sz="2000" b="1" dirty="0"/>
              <a:t> </a:t>
            </a:r>
            <a:r>
              <a:rPr lang="en-US" sz="2000" b="1" dirty="0" err="1"/>
              <a:t>spoločenská</a:t>
            </a:r>
            <a:r>
              <a:rPr lang="en-US" sz="2000" b="1" dirty="0"/>
              <a:t> </a:t>
            </a:r>
            <a:r>
              <a:rPr lang="en-US" sz="2000" b="1" dirty="0" err="1"/>
              <a:t>zmluva</a:t>
            </a:r>
            <a:r>
              <a:rPr lang="en-US" sz="2000" b="1" dirty="0"/>
              <a:t> </a:t>
            </a:r>
            <a:r>
              <a:rPr lang="en-US" sz="2000" b="1" dirty="0" err="1"/>
              <a:t>nepripúšťa</a:t>
            </a:r>
            <a:r>
              <a:rPr lang="en-US" sz="2000" b="1" dirty="0"/>
              <a:t>, aby </a:t>
            </a:r>
            <a:r>
              <a:rPr lang="en-US" sz="2000" b="1" dirty="0" err="1"/>
              <a:t>sa</a:t>
            </a:r>
            <a:r>
              <a:rPr lang="en-US" sz="2000" b="1" dirty="0"/>
              <a:t> </a:t>
            </a:r>
            <a:r>
              <a:rPr lang="en-US" sz="2000" b="1" dirty="0" err="1"/>
              <a:t>spoločníkom</a:t>
            </a:r>
            <a:r>
              <a:rPr lang="en-US" sz="2000" b="1" dirty="0"/>
              <a:t> </a:t>
            </a:r>
            <a:r>
              <a:rPr lang="en-US" sz="2000" b="1" dirty="0" err="1"/>
              <a:t>stal</a:t>
            </a:r>
            <a:r>
              <a:rPr lang="en-US" sz="2000" b="1" dirty="0"/>
              <a:t> </a:t>
            </a:r>
            <a:r>
              <a:rPr lang="en-US" sz="2000" b="1" dirty="0" err="1"/>
              <a:t>dedič</a:t>
            </a:r>
            <a:r>
              <a:rPr lang="en-US" sz="2000" b="1" dirty="0"/>
              <a:t>,</a:t>
            </a:r>
          </a:p>
          <a:p>
            <a:pPr marL="0" indent="0">
              <a:buNone/>
            </a:pPr>
            <a:r>
              <a:rPr lang="sk-SK" sz="2000" b="1" dirty="0"/>
              <a:t>- </a:t>
            </a:r>
            <a:r>
              <a:rPr lang="en-US" sz="2000" b="1" dirty="0" err="1"/>
              <a:t>rozhodnutím</a:t>
            </a:r>
            <a:r>
              <a:rPr lang="en-US" sz="2000" b="1" dirty="0"/>
              <a:t> </a:t>
            </a:r>
            <a:r>
              <a:rPr lang="en-US" sz="2000" b="1" dirty="0" err="1"/>
              <a:t>súdu</a:t>
            </a:r>
            <a:r>
              <a:rPr lang="en-US" sz="2000" b="1" dirty="0"/>
              <a:t>,</a:t>
            </a:r>
          </a:p>
          <a:p>
            <a:pPr marL="0" indent="0">
              <a:buNone/>
            </a:pPr>
            <a:r>
              <a:rPr lang="sk-SK" sz="2000" b="1" dirty="0"/>
              <a:t>- </a:t>
            </a:r>
            <a:r>
              <a:rPr lang="en-US" sz="2000" b="1" dirty="0" err="1"/>
              <a:t>doručením</a:t>
            </a:r>
            <a:r>
              <a:rPr lang="en-US" sz="2000" b="1" dirty="0"/>
              <a:t> </a:t>
            </a:r>
            <a:r>
              <a:rPr lang="en-US" sz="2000" b="1" dirty="0" err="1"/>
              <a:t>exekučného</a:t>
            </a:r>
            <a:r>
              <a:rPr lang="en-US" sz="2000" b="1" dirty="0"/>
              <a:t> </a:t>
            </a:r>
            <a:r>
              <a:rPr lang="en-US" sz="2000" b="1" dirty="0" err="1"/>
              <a:t>príkazu</a:t>
            </a:r>
            <a:r>
              <a:rPr lang="en-US" sz="2000" b="1" dirty="0"/>
              <a:t> </a:t>
            </a:r>
            <a:r>
              <a:rPr lang="en-US" sz="2000" b="1" dirty="0" err="1"/>
              <a:t>na</a:t>
            </a:r>
            <a:r>
              <a:rPr lang="en-US" sz="2000" b="1" dirty="0"/>
              <a:t> </a:t>
            </a:r>
            <a:r>
              <a:rPr lang="en-US" sz="2000" b="1" dirty="0" err="1"/>
              <a:t>podiel</a:t>
            </a:r>
            <a:r>
              <a:rPr lang="en-US" sz="2000" b="1" dirty="0"/>
              <a:t> </a:t>
            </a:r>
            <a:r>
              <a:rPr lang="en-US" sz="2000" b="1" dirty="0" err="1"/>
              <a:t>spoločníka</a:t>
            </a:r>
            <a:r>
              <a:rPr lang="en-US" sz="2000" b="1" dirty="0"/>
              <a:t>,</a:t>
            </a:r>
          </a:p>
          <a:p>
            <a:pPr marL="0" indent="0">
              <a:buNone/>
            </a:pPr>
            <a:r>
              <a:rPr lang="sk-SK" sz="2000" b="1" dirty="0"/>
              <a:t>- </a:t>
            </a:r>
            <a:r>
              <a:rPr lang="en-US" sz="2000" b="1" dirty="0" err="1"/>
              <a:t>zmenou</a:t>
            </a:r>
            <a:r>
              <a:rPr lang="en-US" sz="2000" b="1" dirty="0"/>
              <a:t> </a:t>
            </a:r>
            <a:r>
              <a:rPr lang="en-US" sz="2000" b="1" dirty="0" err="1"/>
              <a:t>spôsobilosti</a:t>
            </a:r>
            <a:r>
              <a:rPr lang="en-US" sz="2000" b="1" dirty="0"/>
              <a:t> </a:t>
            </a:r>
            <a:r>
              <a:rPr lang="en-US" sz="2000" b="1" dirty="0" err="1"/>
              <a:t>na</a:t>
            </a:r>
            <a:r>
              <a:rPr lang="en-US" sz="2000" b="1" dirty="0"/>
              <a:t> </a:t>
            </a:r>
            <a:r>
              <a:rPr lang="en-US" sz="2000" b="1" dirty="0" err="1"/>
              <a:t>právne</a:t>
            </a:r>
            <a:r>
              <a:rPr lang="en-US" sz="2000" b="1" dirty="0"/>
              <a:t> </a:t>
            </a:r>
            <a:r>
              <a:rPr lang="en-US" sz="2000" b="1" dirty="0" err="1"/>
              <a:t>úkony</a:t>
            </a:r>
            <a:r>
              <a:rPr lang="en-US" sz="2000" b="1" dirty="0"/>
              <a:t> </a:t>
            </a:r>
            <a:r>
              <a:rPr lang="en-US" sz="2000" b="1" dirty="0" err="1"/>
              <a:t>niektorého</a:t>
            </a:r>
            <a:r>
              <a:rPr lang="en-US" sz="2000" b="1" dirty="0"/>
              <a:t> zo </a:t>
            </a:r>
            <a:r>
              <a:rPr lang="en-US" sz="2000" b="1" dirty="0" err="1"/>
              <a:t>spoločníkov</a:t>
            </a:r>
            <a:r>
              <a:rPr lang="en-US" sz="2000" b="1" dirty="0"/>
              <a:t>,</a:t>
            </a:r>
          </a:p>
          <a:p>
            <a:pPr marL="0" indent="0">
              <a:buNone/>
            </a:pPr>
            <a:r>
              <a:rPr lang="sk-SK" sz="2000" b="1" dirty="0"/>
              <a:t>- </a:t>
            </a:r>
            <a:r>
              <a:rPr lang="en-US" sz="2000" b="1" dirty="0"/>
              <a:t>z </a:t>
            </a:r>
            <a:r>
              <a:rPr lang="en-US" sz="2000" b="1" dirty="0" err="1"/>
              <a:t>iných</a:t>
            </a:r>
            <a:r>
              <a:rPr lang="en-US" sz="2000" b="1" dirty="0"/>
              <a:t> </a:t>
            </a:r>
            <a:r>
              <a:rPr lang="en-US" sz="2000" b="1" dirty="0" err="1"/>
              <a:t>dôvodov</a:t>
            </a:r>
            <a:r>
              <a:rPr lang="en-US" sz="2000" b="1" dirty="0"/>
              <a:t> </a:t>
            </a:r>
            <a:r>
              <a:rPr lang="en-US" sz="2000" b="1" dirty="0" err="1"/>
              <a:t>určených</a:t>
            </a:r>
            <a:r>
              <a:rPr lang="en-US" sz="2000" b="1" dirty="0"/>
              <a:t> v </a:t>
            </a:r>
            <a:r>
              <a:rPr lang="en-US" sz="2000" b="1" dirty="0" err="1"/>
              <a:t>spoločenskej</a:t>
            </a:r>
            <a:r>
              <a:rPr lang="en-US" sz="2000" b="1" dirty="0"/>
              <a:t> </a:t>
            </a:r>
            <a:r>
              <a:rPr lang="en-US" sz="2000" b="1" dirty="0" err="1"/>
              <a:t>zmluve</a:t>
            </a:r>
            <a:r>
              <a:rPr lang="en-US" sz="2000" b="1" dirty="0"/>
              <a:t>.</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6463304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9204C89-D01C-B081-621C-ADC1A819D644}"/>
              </a:ext>
            </a:extLst>
          </p:cNvPr>
          <p:cNvSpPr>
            <a:spLocks noGrp="1"/>
          </p:cNvSpPr>
          <p:nvPr>
            <p:ph idx="1"/>
          </p:nvPr>
        </p:nvSpPr>
        <p:spPr>
          <a:xfrm>
            <a:off x="1154954" y="2317897"/>
            <a:ext cx="8825659" cy="4327451"/>
          </a:xfrm>
        </p:spPr>
        <p:txBody>
          <a:bodyPr/>
          <a:lstStyle/>
          <a:p>
            <a:pPr marL="0" indent="0">
              <a:buNone/>
            </a:pPr>
            <a:r>
              <a:rPr lang="en-US" sz="2800" b="1" dirty="0"/>
              <a:t>Ak </a:t>
            </a:r>
            <a:r>
              <a:rPr lang="en-US" sz="2800" b="1" dirty="0" err="1"/>
              <a:t>spoločenská</a:t>
            </a:r>
            <a:r>
              <a:rPr lang="en-US" sz="2800" b="1" dirty="0"/>
              <a:t> </a:t>
            </a:r>
            <a:r>
              <a:rPr lang="en-US" sz="2800" b="1" dirty="0" err="1"/>
              <a:t>zmluva</a:t>
            </a:r>
            <a:r>
              <a:rPr lang="en-US" sz="2800" b="1" dirty="0"/>
              <a:t> </a:t>
            </a:r>
            <a:r>
              <a:rPr lang="en-US" sz="2800" b="1" dirty="0" err="1"/>
              <a:t>neurčuje</a:t>
            </a:r>
            <a:r>
              <a:rPr lang="en-US" sz="2800" b="1" dirty="0"/>
              <a:t> </a:t>
            </a:r>
            <a:r>
              <a:rPr lang="en-US" sz="2800" b="1" dirty="0" err="1"/>
              <a:t>inak</a:t>
            </a:r>
            <a:r>
              <a:rPr lang="en-US" sz="2800" b="1" dirty="0"/>
              <a:t>, </a:t>
            </a:r>
            <a:r>
              <a:rPr lang="en-US" sz="2800" b="1" dirty="0" err="1"/>
              <a:t>pri</a:t>
            </a:r>
            <a:r>
              <a:rPr lang="en-US" sz="2800" b="1" dirty="0"/>
              <a:t> </a:t>
            </a:r>
            <a:r>
              <a:rPr lang="en-US" sz="2800" b="1" dirty="0" err="1"/>
              <a:t>zrušení</a:t>
            </a:r>
            <a:r>
              <a:rPr lang="en-US" sz="2800" b="1" dirty="0"/>
              <a:t> </a:t>
            </a:r>
            <a:r>
              <a:rPr lang="en-US" sz="2800" b="1" dirty="0" err="1"/>
              <a:t>spoločnosti</a:t>
            </a:r>
            <a:r>
              <a:rPr lang="en-US" sz="2800" b="1" dirty="0"/>
              <a:t> s </a:t>
            </a:r>
            <a:r>
              <a:rPr lang="en-US" sz="2800" b="1" dirty="0" err="1"/>
              <a:t>likvidáciou</a:t>
            </a:r>
            <a:r>
              <a:rPr lang="en-US" sz="2800" b="1" dirty="0"/>
              <a:t> </a:t>
            </a:r>
            <a:r>
              <a:rPr lang="en-US" sz="2800" b="1" dirty="0" err="1"/>
              <a:t>majú</a:t>
            </a:r>
            <a:r>
              <a:rPr lang="en-US" sz="2800" b="1" dirty="0"/>
              <a:t> </a:t>
            </a:r>
            <a:r>
              <a:rPr lang="en-US" sz="2800" b="1" dirty="0" err="1"/>
              <a:t>spoločníci</a:t>
            </a:r>
            <a:r>
              <a:rPr lang="en-US" sz="2800" b="1" dirty="0"/>
              <a:t> </a:t>
            </a:r>
            <a:r>
              <a:rPr lang="en-US" sz="2800" b="1" dirty="0" err="1"/>
              <a:t>nárok</a:t>
            </a:r>
            <a:r>
              <a:rPr lang="en-US" sz="2800" b="1" dirty="0"/>
              <a:t> </a:t>
            </a:r>
            <a:r>
              <a:rPr lang="en-US" sz="2800" b="1" dirty="0" err="1"/>
              <a:t>na</a:t>
            </a:r>
            <a:r>
              <a:rPr lang="en-US" sz="2800" b="1" dirty="0"/>
              <a:t> </a:t>
            </a:r>
            <a:r>
              <a:rPr lang="en-US" sz="2800" b="1" dirty="0" err="1"/>
              <a:t>podiel</a:t>
            </a:r>
            <a:r>
              <a:rPr lang="en-US" sz="2800" b="1" dirty="0"/>
              <a:t> </a:t>
            </a:r>
            <a:r>
              <a:rPr lang="en-US" sz="2800" b="1" dirty="0" err="1"/>
              <a:t>na</a:t>
            </a:r>
            <a:r>
              <a:rPr lang="en-US" sz="2800" b="1" dirty="0"/>
              <a:t> </a:t>
            </a:r>
            <a:r>
              <a:rPr lang="en-US" sz="2800" b="1" dirty="0" err="1"/>
              <a:t>likvidačnom</a:t>
            </a:r>
            <a:r>
              <a:rPr lang="en-US" sz="2800" b="1" dirty="0"/>
              <a:t> </a:t>
            </a:r>
            <a:r>
              <a:rPr lang="en-US" sz="2800" b="1" dirty="0" err="1"/>
              <a:t>zostatku</a:t>
            </a:r>
            <a:r>
              <a:rPr lang="en-US" sz="2800" b="1" dirty="0"/>
              <a:t>. </a:t>
            </a:r>
            <a:r>
              <a:rPr lang="en-US" sz="2800" b="1" dirty="0" err="1"/>
              <a:t>Likvidačný</a:t>
            </a:r>
            <a:r>
              <a:rPr lang="en-US" sz="2800" b="1" dirty="0"/>
              <a:t> </a:t>
            </a:r>
            <a:r>
              <a:rPr lang="en-US" sz="2800" b="1" dirty="0" err="1"/>
              <a:t>zostatok</a:t>
            </a:r>
            <a:r>
              <a:rPr lang="en-US" sz="2800" b="1" dirty="0"/>
              <a:t> </a:t>
            </a:r>
            <a:r>
              <a:rPr lang="en-US" sz="2800" b="1" dirty="0" err="1"/>
              <a:t>sa</a:t>
            </a:r>
            <a:r>
              <a:rPr lang="en-US" sz="2800" b="1" dirty="0"/>
              <a:t> </a:t>
            </a:r>
            <a:r>
              <a:rPr lang="en-US" sz="2800" b="1" dirty="0" err="1"/>
              <a:t>rozdelí</a:t>
            </a:r>
            <a:r>
              <a:rPr lang="en-US" sz="2800" b="1" dirty="0"/>
              <a:t> </a:t>
            </a:r>
            <a:r>
              <a:rPr lang="en-US" sz="2800" b="1" dirty="0" err="1"/>
              <a:t>medzi</a:t>
            </a:r>
            <a:r>
              <a:rPr lang="en-US" sz="2800" b="1" dirty="0"/>
              <a:t> </a:t>
            </a:r>
            <a:r>
              <a:rPr lang="en-US" sz="2800" b="1" dirty="0" err="1"/>
              <a:t>spoločníkov</a:t>
            </a:r>
            <a:r>
              <a:rPr lang="en-US" sz="2800" b="1" dirty="0"/>
              <a:t> </a:t>
            </a:r>
            <a:r>
              <a:rPr lang="en-US" sz="2800" b="1" dirty="0" err="1"/>
              <a:t>najprv</a:t>
            </a:r>
            <a:r>
              <a:rPr lang="en-US" sz="2800" b="1" dirty="0"/>
              <a:t> do </a:t>
            </a:r>
            <a:r>
              <a:rPr lang="en-US" sz="2800" b="1" dirty="0" err="1"/>
              <a:t>výšky</a:t>
            </a:r>
            <a:r>
              <a:rPr lang="en-US" sz="2800" b="1" dirty="0"/>
              <a:t> </a:t>
            </a:r>
            <a:r>
              <a:rPr lang="en-US" sz="2800" b="1" dirty="0" err="1"/>
              <a:t>hodnoty</a:t>
            </a:r>
            <a:r>
              <a:rPr lang="en-US" sz="2800" b="1" dirty="0"/>
              <a:t> ich </a:t>
            </a:r>
            <a:r>
              <a:rPr lang="en-US" sz="2800" b="1" dirty="0" err="1"/>
              <a:t>splatených</a:t>
            </a:r>
            <a:r>
              <a:rPr lang="en-US" sz="2800" b="1" dirty="0"/>
              <a:t> </a:t>
            </a:r>
            <a:r>
              <a:rPr lang="en-US" sz="2800" b="1" dirty="0" err="1"/>
              <a:t>vkladov</a:t>
            </a:r>
            <a:r>
              <a:rPr lang="en-US" sz="2800" b="1" dirty="0"/>
              <a:t>. </a:t>
            </a:r>
            <a:r>
              <a:rPr lang="en-US" sz="2800" b="1" dirty="0" err="1"/>
              <a:t>Zvyšok</a:t>
            </a:r>
            <a:r>
              <a:rPr lang="en-US" sz="2800" b="1" dirty="0"/>
              <a:t> </a:t>
            </a:r>
            <a:r>
              <a:rPr lang="en-US" sz="2800" b="1" dirty="0" err="1"/>
              <a:t>likvidačného</a:t>
            </a:r>
            <a:r>
              <a:rPr lang="en-US" sz="2800" b="1" dirty="0"/>
              <a:t> </a:t>
            </a:r>
            <a:r>
              <a:rPr lang="en-US" sz="2800" b="1" dirty="0" err="1"/>
              <a:t>zostatku</a:t>
            </a:r>
            <a:r>
              <a:rPr lang="en-US" sz="2800" b="1" dirty="0"/>
              <a:t> </a:t>
            </a:r>
            <a:r>
              <a:rPr lang="en-US" sz="2800" b="1" dirty="0" err="1"/>
              <a:t>sa</a:t>
            </a:r>
            <a:r>
              <a:rPr lang="en-US" sz="2800" b="1" dirty="0"/>
              <a:t> </a:t>
            </a:r>
            <a:r>
              <a:rPr lang="en-US" sz="2800" b="1" dirty="0" err="1"/>
              <a:t>rozdelí</a:t>
            </a:r>
            <a:r>
              <a:rPr lang="en-US" sz="2800" b="1" dirty="0"/>
              <a:t> </a:t>
            </a:r>
            <a:r>
              <a:rPr lang="en-US" sz="2800" b="1" dirty="0" err="1"/>
              <a:t>medzi</a:t>
            </a:r>
            <a:r>
              <a:rPr lang="en-US" sz="2800" b="1" dirty="0"/>
              <a:t> </a:t>
            </a:r>
            <a:r>
              <a:rPr lang="en-US" sz="2800" b="1" dirty="0" err="1"/>
              <a:t>spoločníkov</a:t>
            </a:r>
            <a:r>
              <a:rPr lang="en-US" sz="2800" b="1" dirty="0"/>
              <a:t> </a:t>
            </a:r>
            <a:r>
              <a:rPr lang="en-US" sz="2800" b="1" dirty="0" err="1"/>
              <a:t>rovným</a:t>
            </a:r>
            <a:r>
              <a:rPr lang="en-US" sz="2800" b="1" dirty="0"/>
              <a:t> </a:t>
            </a:r>
            <a:r>
              <a:rPr lang="en-US" sz="2800" b="1" dirty="0" err="1"/>
              <a:t>dielom</a:t>
            </a:r>
            <a:r>
              <a:rPr lang="en-US" sz="2800" b="1" dirty="0"/>
              <a:t>.</a:t>
            </a:r>
          </a:p>
          <a:p>
            <a:pPr marL="0" indent="0">
              <a:buNone/>
            </a:pPr>
            <a:r>
              <a:rPr lang="en-US" sz="2800" b="1" dirty="0" err="1"/>
              <a:t>Zánik</a:t>
            </a:r>
            <a:r>
              <a:rPr lang="en-US" sz="2800" b="1" dirty="0"/>
              <a:t> </a:t>
            </a:r>
            <a:r>
              <a:rPr lang="en-US" sz="2800" b="1" dirty="0" err="1"/>
              <a:t>spoločnosti</a:t>
            </a:r>
            <a:r>
              <a:rPr lang="en-US" sz="2800" b="1" dirty="0"/>
              <a:t> </a:t>
            </a:r>
            <a:r>
              <a:rPr lang="en-US" sz="2800" b="1" dirty="0" err="1"/>
              <a:t>nastáva</a:t>
            </a:r>
            <a:r>
              <a:rPr lang="en-US" sz="2800" b="1" dirty="0"/>
              <a:t> </a:t>
            </a:r>
            <a:r>
              <a:rPr lang="en-US" sz="2800" b="1" dirty="0" err="1"/>
              <a:t>dňom</a:t>
            </a:r>
            <a:r>
              <a:rPr lang="en-US" sz="2800" b="1" dirty="0"/>
              <a:t> </a:t>
            </a:r>
            <a:r>
              <a:rPr lang="en-US" sz="2800" b="1" dirty="0" err="1"/>
              <a:t>výmazu</a:t>
            </a:r>
            <a:r>
              <a:rPr lang="en-US" sz="2800" b="1" dirty="0"/>
              <a:t> z </a:t>
            </a:r>
            <a:r>
              <a:rPr lang="en-US" sz="2800" b="1" dirty="0" err="1"/>
              <a:t>obchodného</a:t>
            </a:r>
            <a:r>
              <a:rPr lang="en-US" sz="2800" b="1" dirty="0"/>
              <a:t> </a:t>
            </a:r>
            <a:r>
              <a:rPr lang="en-US" sz="2800" b="1" dirty="0" err="1"/>
              <a:t>registra</a:t>
            </a:r>
            <a:r>
              <a:rPr lang="en-US" sz="2800" b="1" dirty="0"/>
              <a:t>.</a:t>
            </a:r>
          </a:p>
          <a:p>
            <a:pPr marL="0" indent="0">
              <a:buNone/>
            </a:pPr>
            <a:endParaRPr lang="en-US" dirty="0"/>
          </a:p>
        </p:txBody>
      </p:sp>
    </p:spTree>
    <p:extLst>
      <p:ext uri="{BB962C8B-B14F-4D97-AF65-F5344CB8AC3E}">
        <p14:creationId xmlns:p14="http://schemas.microsoft.com/office/powerpoint/2010/main" val="5435707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jekt pre obsah 2">
            <a:extLst>
              <a:ext uri="{FF2B5EF4-FFF2-40B4-BE49-F238E27FC236}">
                <a16:creationId xmlns:a16="http://schemas.microsoft.com/office/drawing/2014/main" id="{4919EF68-4873-DFE6-11AD-C57727DCDF2C}"/>
              </a:ext>
            </a:extLst>
          </p:cNvPr>
          <p:cNvSpPr>
            <a:spLocks noGrp="1"/>
          </p:cNvSpPr>
          <p:nvPr>
            <p:ph idx="1"/>
          </p:nvPr>
        </p:nvSpPr>
        <p:spPr/>
        <p:txBody>
          <a:bodyPr vert="horz" lIns="91440" tIns="45720" rIns="91440" bIns="45720" rtlCol="0" anchor="ctr">
            <a:normAutofit/>
          </a:bodyPr>
          <a:lstStyle/>
          <a:p>
            <a:pPr marL="0" indent="0" algn="ctr">
              <a:buNone/>
            </a:pPr>
            <a:r>
              <a:rPr lang="sk-SK" sz="3600" b="1" dirty="0"/>
              <a:t>ĎAKUJEM ZA POZORNOSŤ</a:t>
            </a:r>
            <a:endParaRPr lang="sk-SK"/>
          </a:p>
        </p:txBody>
      </p:sp>
    </p:spTree>
    <p:extLst>
      <p:ext uri="{BB962C8B-B14F-4D97-AF65-F5344CB8AC3E}">
        <p14:creationId xmlns:p14="http://schemas.microsoft.com/office/powerpoint/2010/main" val="20657009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C1008F9-60A1-4376-9F97-3447B18C8DF7}"/>
              </a:ext>
            </a:extLst>
          </p:cNvPr>
          <p:cNvSpPr>
            <a:spLocks noGrp="1"/>
          </p:cNvSpPr>
          <p:nvPr>
            <p:ph type="ctrTitle"/>
          </p:nvPr>
        </p:nvSpPr>
        <p:spPr/>
        <p:txBody>
          <a:bodyPr anchor="ctr"/>
          <a:lstStyle/>
          <a:p>
            <a:pPr algn="ctr"/>
            <a:r>
              <a:rPr lang="sk-SK" dirty="0"/>
              <a:t>Verejná obchodná spoločnosť</a:t>
            </a:r>
          </a:p>
        </p:txBody>
      </p:sp>
    </p:spTree>
    <p:extLst>
      <p:ext uri="{BB962C8B-B14F-4D97-AF65-F5344CB8AC3E}">
        <p14:creationId xmlns:p14="http://schemas.microsoft.com/office/powerpoint/2010/main" val="35047355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94B1826-978D-5483-42CD-C1183142A8E1}"/>
              </a:ext>
            </a:extLst>
          </p:cNvPr>
          <p:cNvSpPr>
            <a:spLocks noGrp="1"/>
          </p:cNvSpPr>
          <p:nvPr>
            <p:ph type="title"/>
          </p:nvPr>
        </p:nvSpPr>
        <p:spPr/>
        <p:txBody>
          <a:bodyPr/>
          <a:lstStyle/>
          <a:p>
            <a:r>
              <a:rPr lang="sk-SK" dirty="0"/>
              <a:t>Charakteristika v.o.s.</a:t>
            </a:r>
          </a:p>
        </p:txBody>
      </p:sp>
      <p:sp>
        <p:nvSpPr>
          <p:cNvPr id="3" name="Zástupný objekt pre obsah 2">
            <a:extLst>
              <a:ext uri="{FF2B5EF4-FFF2-40B4-BE49-F238E27FC236}">
                <a16:creationId xmlns:a16="http://schemas.microsoft.com/office/drawing/2014/main" id="{A6BD2A79-F671-FF39-6752-9BDD09B90AF8}"/>
              </a:ext>
            </a:extLst>
          </p:cNvPr>
          <p:cNvSpPr>
            <a:spLocks noGrp="1"/>
          </p:cNvSpPr>
          <p:nvPr>
            <p:ph idx="1"/>
          </p:nvPr>
        </p:nvSpPr>
        <p:spPr>
          <a:xfrm>
            <a:off x="1154954" y="2296633"/>
            <a:ext cx="8825659" cy="4104167"/>
          </a:xfrm>
        </p:spPr>
        <p:txBody>
          <a:bodyPr vert="horz" lIns="91440" tIns="45720" rIns="91440" bIns="45720" rtlCol="0" anchor="t">
            <a:normAutofit fontScale="92500" lnSpcReduction="10000"/>
          </a:bodyPr>
          <a:lstStyle/>
          <a:p>
            <a:pPr marL="0" indent="0">
              <a:buNone/>
            </a:pPr>
            <a:r>
              <a:rPr lang="sk-SK" sz="3200" b="1" dirty="0"/>
              <a:t>Je to osobná spoločnosť, v ktorej aspoň dve osoby (fyzická ako aj právnická) podnikajú pod spoločným obchodným menom a ručia za záväzky spoločnosti celým svojím majetkom. Maximálny počet spoločníkov nie je obmedzený. Táto forma podnikania sa využíva v malom súkromnom podnikaní(remeselná činnosť, maloobchod, rodinné podniky).</a:t>
            </a:r>
          </a:p>
          <a:p>
            <a:pPr marL="0" indent="0">
              <a:buNone/>
            </a:pPr>
            <a:endParaRPr lang="sk-SK" sz="3200" b="1" dirty="0"/>
          </a:p>
        </p:txBody>
      </p:sp>
    </p:spTree>
    <p:extLst>
      <p:ext uri="{BB962C8B-B14F-4D97-AF65-F5344CB8AC3E}">
        <p14:creationId xmlns:p14="http://schemas.microsoft.com/office/powerpoint/2010/main" val="37107917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24B7149-6851-41EC-37B8-D5A92D0AC043}"/>
              </a:ext>
            </a:extLst>
          </p:cNvPr>
          <p:cNvSpPr>
            <a:spLocks noGrp="1"/>
          </p:cNvSpPr>
          <p:nvPr>
            <p:ph type="title"/>
          </p:nvPr>
        </p:nvSpPr>
        <p:spPr/>
        <p:txBody>
          <a:bodyPr/>
          <a:lstStyle/>
          <a:p>
            <a:r>
              <a:rPr lang="sk-SK" dirty="0"/>
              <a:t>Obchodné meno</a:t>
            </a:r>
          </a:p>
        </p:txBody>
      </p:sp>
      <p:sp>
        <p:nvSpPr>
          <p:cNvPr id="3" name="Zástupný objekt pre obsah 2">
            <a:extLst>
              <a:ext uri="{FF2B5EF4-FFF2-40B4-BE49-F238E27FC236}">
                <a16:creationId xmlns:a16="http://schemas.microsoft.com/office/drawing/2014/main" id="{7DA3E80E-52B6-CE8B-41C3-6211259666CF}"/>
              </a:ext>
            </a:extLst>
          </p:cNvPr>
          <p:cNvSpPr>
            <a:spLocks noGrp="1"/>
          </p:cNvSpPr>
          <p:nvPr>
            <p:ph idx="1"/>
          </p:nvPr>
        </p:nvSpPr>
        <p:spPr>
          <a:xfrm>
            <a:off x="1154954" y="2381693"/>
            <a:ext cx="8825659" cy="4157329"/>
          </a:xfrm>
        </p:spPr>
        <p:txBody>
          <a:bodyPr vert="horz" lIns="91440" tIns="45720" rIns="91440" bIns="45720" rtlCol="0" anchor="t">
            <a:normAutofit fontScale="92500" lnSpcReduction="20000"/>
          </a:bodyPr>
          <a:lstStyle/>
          <a:p>
            <a:pPr marL="0" indent="0">
              <a:buNone/>
            </a:pPr>
            <a:r>
              <a:rPr lang="sk-SK" sz="3200" b="1" dirty="0"/>
              <a:t>Obchodné meno musí obsahovať označenie "verejná obchodná spoločnosť", ktoré môže byť nahradené skratkou "ver. obch. spol." alebo "v.o.s.". Ak obchodné meno obsahuje priezvisko aspoň jedného zo spoločníkov, postačí dodatok "a spol." Ak obchodné meno spoločnosti tvorí priezvisko spoločníka a ten prestane byť spoločníkom, môže v.o.s. používať jeho meno ďalej len s jeho súhlasom (v prípade smrti len so súhlasom dediča).</a:t>
            </a:r>
          </a:p>
          <a:p>
            <a:pPr marL="0" indent="0">
              <a:buNone/>
            </a:pPr>
            <a:endParaRPr lang="sk-SK" sz="3200" b="1" dirty="0"/>
          </a:p>
        </p:txBody>
      </p:sp>
    </p:spTree>
    <p:extLst>
      <p:ext uri="{BB962C8B-B14F-4D97-AF65-F5344CB8AC3E}">
        <p14:creationId xmlns:p14="http://schemas.microsoft.com/office/powerpoint/2010/main" val="20376561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C50D5F-E038-4779-8423-58E7996D501D}"/>
              </a:ext>
            </a:extLst>
          </p:cNvPr>
          <p:cNvSpPr>
            <a:spLocks noGrp="1"/>
          </p:cNvSpPr>
          <p:nvPr>
            <p:ph type="title"/>
          </p:nvPr>
        </p:nvSpPr>
        <p:spPr/>
        <p:txBody>
          <a:bodyPr/>
          <a:lstStyle/>
          <a:p>
            <a:r>
              <a:rPr lang="sk-SK" dirty="0"/>
              <a:t>Založenie a vznik</a:t>
            </a:r>
          </a:p>
        </p:txBody>
      </p:sp>
      <p:sp>
        <p:nvSpPr>
          <p:cNvPr id="3" name="Zástupný objekt pre obsah 2">
            <a:extLst>
              <a:ext uri="{FF2B5EF4-FFF2-40B4-BE49-F238E27FC236}">
                <a16:creationId xmlns:a16="http://schemas.microsoft.com/office/drawing/2014/main" id="{209DDB85-43E3-4B8D-8054-E841C2EAF97D}"/>
              </a:ext>
            </a:extLst>
          </p:cNvPr>
          <p:cNvSpPr>
            <a:spLocks noGrp="1"/>
          </p:cNvSpPr>
          <p:nvPr>
            <p:ph idx="1"/>
          </p:nvPr>
        </p:nvSpPr>
        <p:spPr>
          <a:xfrm>
            <a:off x="1154954" y="2603499"/>
            <a:ext cx="8825659" cy="3850463"/>
          </a:xfrm>
        </p:spPr>
        <p:txBody>
          <a:bodyPr>
            <a:normAutofit lnSpcReduction="10000"/>
          </a:bodyPr>
          <a:lstStyle/>
          <a:p>
            <a:pPr marL="0" indent="0">
              <a:buNone/>
            </a:pPr>
            <a:r>
              <a:rPr lang="sk-SK" sz="2800" b="1" dirty="0"/>
              <a:t>V.o.s. môžu založiť fyzická aj právnická osoba a zakladá sa spoločenskou zmluvou. </a:t>
            </a:r>
          </a:p>
          <a:p>
            <a:pPr marL="0" indent="0">
              <a:buNone/>
            </a:pPr>
            <a:r>
              <a:rPr lang="sk-SK" sz="2800" b="1" u="sng" dirty="0"/>
              <a:t>Spoločenská zmluva musí obsahovať:</a:t>
            </a:r>
          </a:p>
          <a:p>
            <a:pPr marL="0" indent="0">
              <a:buNone/>
            </a:pPr>
            <a:r>
              <a:rPr lang="sk-SK" sz="2800" b="1" dirty="0"/>
              <a:t>    - obchodné meno a sídlo spoločnosti,</a:t>
            </a:r>
          </a:p>
          <a:p>
            <a:pPr marL="0" indent="0">
              <a:buNone/>
            </a:pPr>
            <a:r>
              <a:rPr lang="sk-SK" sz="2800" b="1" dirty="0"/>
              <a:t>    - určenie spoločníkov uvedením názvu a sídla právnickej osoby alebo mena a bydliska fyzickej osoby,</a:t>
            </a:r>
          </a:p>
          <a:p>
            <a:pPr marL="0" indent="0">
              <a:buNone/>
            </a:pPr>
            <a:r>
              <a:rPr lang="sk-SK" sz="2800" b="1" dirty="0"/>
              <a:t>    - predmet podnikania spoločnosti.</a:t>
            </a:r>
          </a:p>
          <a:p>
            <a:pPr marL="0" indent="0">
              <a:buNone/>
            </a:pPr>
            <a:endParaRPr lang="sk-SK" sz="2800" b="1" dirty="0"/>
          </a:p>
          <a:p>
            <a:pPr marL="0" indent="0">
              <a:buNone/>
            </a:pPr>
            <a:endParaRPr lang="sk-SK" sz="2800" b="1" dirty="0"/>
          </a:p>
          <a:p>
            <a:pPr marL="0" indent="0">
              <a:buNone/>
            </a:pPr>
            <a:endParaRPr lang="sk-SK" sz="2800" b="1" dirty="0"/>
          </a:p>
        </p:txBody>
      </p:sp>
    </p:spTree>
    <p:extLst>
      <p:ext uri="{BB962C8B-B14F-4D97-AF65-F5344CB8AC3E}">
        <p14:creationId xmlns:p14="http://schemas.microsoft.com/office/powerpoint/2010/main" val="34637832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jekt pre obsah 2">
            <a:extLst>
              <a:ext uri="{FF2B5EF4-FFF2-40B4-BE49-F238E27FC236}">
                <a16:creationId xmlns:a16="http://schemas.microsoft.com/office/drawing/2014/main" id="{289A073A-BD6F-4D0B-A294-4DAE8A34F56C}"/>
              </a:ext>
            </a:extLst>
          </p:cNvPr>
          <p:cNvSpPr>
            <a:spLocks noGrp="1"/>
          </p:cNvSpPr>
          <p:nvPr>
            <p:ph idx="1"/>
          </p:nvPr>
        </p:nvSpPr>
        <p:spPr>
          <a:xfrm>
            <a:off x="1154954" y="2392327"/>
            <a:ext cx="8825659" cy="4221124"/>
          </a:xfrm>
        </p:spPr>
        <p:txBody>
          <a:bodyPr>
            <a:noAutofit/>
          </a:bodyPr>
          <a:lstStyle/>
          <a:p>
            <a:pPr marL="0" indent="0">
              <a:buNone/>
            </a:pPr>
            <a:r>
              <a:rPr lang="sk-SK" sz="2400" b="1" dirty="0"/>
              <a:t>Na platnosť spoločenskej zmluvy sa vyžaduje úradne overený podpis spoločníkov.</a:t>
            </a:r>
          </a:p>
          <a:p>
            <a:pPr marL="0" indent="0">
              <a:buNone/>
            </a:pPr>
            <a:r>
              <a:rPr lang="sk-SK" sz="2400" b="1" dirty="0"/>
              <a:t>Spoločníci by mali vo vlastnom záujme zvážiť riešenie nasledovných skutočností v spoločenskej zmluve:</a:t>
            </a:r>
          </a:p>
          <a:p>
            <a:pPr>
              <a:buFontTx/>
              <a:buChar char="-"/>
            </a:pPr>
            <a:r>
              <a:rPr lang="sk-SK" sz="2400" b="1" dirty="0"/>
              <a:t>Prijímanie rozhodnutí v spoločnosti. V inom prípade rozhodujú všetci</a:t>
            </a:r>
          </a:p>
          <a:p>
            <a:pPr>
              <a:buFontTx/>
              <a:buChar char="-"/>
            </a:pPr>
            <a:r>
              <a:rPr lang="sk-SK" sz="2400" b="1" dirty="0"/>
              <a:t>Konanie v mene spoločnosti- kto a v akom rozsahu môže konať v mene spoločnosti, inak je oprávnený konať v mene spoločnosti každý zo spoločníkov.</a:t>
            </a:r>
          </a:p>
          <a:p>
            <a:pPr>
              <a:buFontTx/>
              <a:buChar char="-"/>
            </a:pPr>
            <a:endParaRPr lang="sk-SK" sz="2400" b="1" dirty="0"/>
          </a:p>
          <a:p>
            <a:pPr marL="0" indent="0">
              <a:buNone/>
            </a:pPr>
            <a:endParaRPr lang="sk-SK" sz="2400" b="1" dirty="0"/>
          </a:p>
          <a:p>
            <a:pPr marL="0" indent="0">
              <a:buNone/>
            </a:pPr>
            <a:endParaRPr lang="sk-SK" sz="2400" b="1" dirty="0"/>
          </a:p>
          <a:p>
            <a:pPr marL="0" indent="0">
              <a:buNone/>
            </a:pPr>
            <a:endParaRPr lang="sk-SK" sz="2400" b="1" dirty="0"/>
          </a:p>
        </p:txBody>
      </p:sp>
    </p:spTree>
    <p:extLst>
      <p:ext uri="{BB962C8B-B14F-4D97-AF65-F5344CB8AC3E}">
        <p14:creationId xmlns:p14="http://schemas.microsoft.com/office/powerpoint/2010/main" val="20589154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jekt pre obsah 2">
            <a:extLst>
              <a:ext uri="{FF2B5EF4-FFF2-40B4-BE49-F238E27FC236}">
                <a16:creationId xmlns:a16="http://schemas.microsoft.com/office/drawing/2014/main" id="{37FD94E9-7DFC-4275-9ECE-ECA5A87CA8F9}"/>
              </a:ext>
            </a:extLst>
          </p:cNvPr>
          <p:cNvSpPr>
            <a:spLocks noGrp="1"/>
          </p:cNvSpPr>
          <p:nvPr>
            <p:ph idx="1"/>
          </p:nvPr>
        </p:nvSpPr>
        <p:spPr>
          <a:xfrm>
            <a:off x="1154954" y="2292625"/>
            <a:ext cx="8825659" cy="4246398"/>
          </a:xfrm>
        </p:spPr>
        <p:txBody>
          <a:bodyPr>
            <a:normAutofit/>
          </a:bodyPr>
          <a:lstStyle/>
          <a:p>
            <a:pPr marL="0" indent="0">
              <a:buNone/>
            </a:pPr>
            <a:r>
              <a:rPr lang="sk-SK" sz="2000" b="1" dirty="0"/>
              <a:t>- </a:t>
            </a:r>
            <a:r>
              <a:rPr lang="sk-SK" sz="2400" b="1" dirty="0"/>
              <a:t>Vklady do spoločnosti. V prípade, že sa spoločníci dobrovoľne rozhodnú vložiť do spoločnosti určité vklady - peňažné alebo nepeňažné, mali by v spoločenskej zmluve vyriešiť všetky súvislosti - omeškanie, predkupné právo a iné. Je dôležité upozorniť na fakt, že v.o.s. sa stáva vložením vkladu jeho vlastníkom danej veci (ak ide o nepeňažný vklad) a spoločník k nej stráca vlastnícke právo. Ak si chce nárok na obnovenie vlastníckeho práva do budúcnosti zachovať, je nutné upraviť túto skutočnosť v spoločenskej zmluve - predkupné právo.</a:t>
            </a:r>
          </a:p>
          <a:p>
            <a:pPr marL="0" indent="0">
              <a:buNone/>
            </a:pPr>
            <a:endParaRPr lang="sk-SK" sz="2000" b="1" dirty="0"/>
          </a:p>
        </p:txBody>
      </p:sp>
    </p:spTree>
    <p:extLst>
      <p:ext uri="{BB962C8B-B14F-4D97-AF65-F5344CB8AC3E}">
        <p14:creationId xmlns:p14="http://schemas.microsoft.com/office/powerpoint/2010/main" val="23505781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2424E1-0966-DB70-9D67-A13F2DF159B1}"/>
              </a:ext>
            </a:extLst>
          </p:cNvPr>
          <p:cNvSpPr>
            <a:spLocks noGrp="1"/>
          </p:cNvSpPr>
          <p:nvPr>
            <p:ph idx="1"/>
          </p:nvPr>
        </p:nvSpPr>
        <p:spPr/>
        <p:txBody>
          <a:bodyPr/>
          <a:lstStyle/>
          <a:p>
            <a:pPr marL="0" indent="0">
              <a:buNone/>
            </a:pPr>
            <a:r>
              <a:rPr lang="sk-SK" sz="3200" b="1" dirty="0"/>
              <a:t>-</a:t>
            </a:r>
            <a:r>
              <a:rPr lang="sk-SK" dirty="0"/>
              <a:t> </a:t>
            </a:r>
            <a:r>
              <a:rPr lang="en-US" sz="3200" b="1" dirty="0" err="1"/>
              <a:t>Delenie</a:t>
            </a:r>
            <a:r>
              <a:rPr lang="en-US" sz="3200" b="1" dirty="0"/>
              <a:t> </a:t>
            </a:r>
            <a:r>
              <a:rPr lang="en-US" sz="3200" b="1" dirty="0" err="1"/>
              <a:t>zisku</a:t>
            </a:r>
            <a:r>
              <a:rPr lang="sk-SK" sz="3200" b="1" dirty="0"/>
              <a:t>-</a:t>
            </a:r>
            <a:r>
              <a:rPr lang="en-US" sz="3200" b="1" dirty="0"/>
              <a:t> </a:t>
            </a:r>
            <a:r>
              <a:rPr lang="sk-SK" sz="3200" b="1" dirty="0"/>
              <a:t>a</a:t>
            </a:r>
            <a:r>
              <a:rPr lang="en-US" sz="3200" b="1" dirty="0"/>
              <a:t>k v </a:t>
            </a:r>
            <a:r>
              <a:rPr lang="en-US" sz="3200" b="1" dirty="0" err="1"/>
              <a:t>spoločenskej</a:t>
            </a:r>
            <a:r>
              <a:rPr lang="en-US" sz="3200" b="1" dirty="0"/>
              <a:t> </a:t>
            </a:r>
            <a:r>
              <a:rPr lang="en-US" sz="3200" b="1" dirty="0" err="1"/>
              <a:t>zmluve</a:t>
            </a:r>
            <a:r>
              <a:rPr lang="en-US" sz="3200" b="1" dirty="0"/>
              <a:t> </a:t>
            </a:r>
            <a:r>
              <a:rPr lang="en-US" sz="3200" b="1" dirty="0" err="1"/>
              <a:t>nebude</a:t>
            </a:r>
            <a:r>
              <a:rPr lang="en-US" sz="3200" b="1" dirty="0"/>
              <a:t> </a:t>
            </a:r>
            <a:r>
              <a:rPr lang="en-US" sz="3200" b="1" dirty="0" err="1"/>
              <a:t>upravená</a:t>
            </a:r>
            <a:r>
              <a:rPr lang="en-US" sz="3200" b="1" dirty="0"/>
              <a:t> </a:t>
            </a:r>
            <a:r>
              <a:rPr lang="en-US" sz="3200" b="1" dirty="0" err="1"/>
              <a:t>deľba</a:t>
            </a:r>
            <a:r>
              <a:rPr lang="en-US" sz="3200" b="1" dirty="0"/>
              <a:t> </a:t>
            </a:r>
            <a:r>
              <a:rPr lang="en-US" sz="3200" b="1" dirty="0" err="1"/>
              <a:t>zisku</a:t>
            </a:r>
            <a:r>
              <a:rPr lang="en-US" sz="3200" b="1" dirty="0"/>
              <a:t>, </a:t>
            </a:r>
            <a:r>
              <a:rPr lang="en-US" sz="3200" b="1" dirty="0" err="1"/>
              <a:t>zisk</a:t>
            </a:r>
            <a:r>
              <a:rPr lang="en-US" sz="3200" b="1" dirty="0"/>
              <a:t> </a:t>
            </a:r>
            <a:r>
              <a:rPr lang="en-US" sz="3200" b="1" dirty="0" err="1"/>
              <a:t>sa</a:t>
            </a:r>
            <a:r>
              <a:rPr lang="en-US" sz="3200" b="1" dirty="0"/>
              <a:t> </a:t>
            </a:r>
            <a:r>
              <a:rPr lang="en-US" sz="3200" b="1" dirty="0" err="1"/>
              <a:t>delí</a:t>
            </a:r>
            <a:r>
              <a:rPr lang="en-US" sz="3200" b="1" dirty="0"/>
              <a:t> </a:t>
            </a:r>
            <a:r>
              <a:rPr lang="en-US" sz="3200" b="1" dirty="0" err="1"/>
              <a:t>rovným</a:t>
            </a:r>
            <a:r>
              <a:rPr lang="en-US" sz="3200" b="1" dirty="0"/>
              <a:t> </a:t>
            </a:r>
            <a:r>
              <a:rPr lang="en-US" sz="3200" b="1" dirty="0" err="1"/>
              <a:t>dielom</a:t>
            </a:r>
            <a:r>
              <a:rPr lang="en-US" sz="3200" b="1" dirty="0"/>
              <a:t>, bez </a:t>
            </a:r>
            <a:r>
              <a:rPr lang="en-US" sz="3200" b="1" dirty="0" err="1"/>
              <a:t>ohľadu</a:t>
            </a:r>
            <a:r>
              <a:rPr lang="en-US" sz="3200" b="1" dirty="0"/>
              <a:t> </a:t>
            </a:r>
            <a:r>
              <a:rPr lang="en-US" sz="3200" b="1" dirty="0" err="1"/>
              <a:t>na</a:t>
            </a:r>
            <a:r>
              <a:rPr lang="en-US" sz="3200" b="1" dirty="0"/>
              <a:t> </a:t>
            </a:r>
            <a:r>
              <a:rPr lang="en-US" sz="3200" b="1" dirty="0" err="1"/>
              <a:t>prípadné</a:t>
            </a:r>
            <a:r>
              <a:rPr lang="en-US" sz="3200" b="1" dirty="0"/>
              <a:t> </a:t>
            </a:r>
            <a:r>
              <a:rPr lang="en-US" sz="3200" b="1" dirty="0" err="1"/>
              <a:t>vklady</a:t>
            </a:r>
            <a:r>
              <a:rPr lang="en-US" sz="3200" b="1" dirty="0"/>
              <a:t> </a:t>
            </a:r>
            <a:r>
              <a:rPr lang="en-US" sz="3200" b="1" dirty="0" err="1"/>
              <a:t>spoločníkov</a:t>
            </a:r>
            <a:r>
              <a:rPr lang="en-US" sz="3200" b="1" dirty="0"/>
              <a:t> </a:t>
            </a:r>
            <a:r>
              <a:rPr lang="en-US" sz="3200" b="1" dirty="0" err="1"/>
              <a:t>alebo</a:t>
            </a:r>
            <a:r>
              <a:rPr lang="en-US" sz="3200" b="1" dirty="0"/>
              <a:t> </a:t>
            </a:r>
            <a:r>
              <a:rPr lang="en-US" sz="3200" b="1" dirty="0" err="1"/>
              <a:t>iné</a:t>
            </a:r>
            <a:r>
              <a:rPr lang="en-US" sz="3200" b="1" dirty="0"/>
              <a:t> </a:t>
            </a:r>
            <a:r>
              <a:rPr lang="en-US" sz="3200" b="1" dirty="0" err="1"/>
              <a:t>skutočnosti</a:t>
            </a:r>
            <a:r>
              <a:rPr lang="en-US" sz="3200" b="1" dirty="0"/>
              <a:t>.</a:t>
            </a:r>
          </a:p>
          <a:p>
            <a:pPr marL="0" indent="0">
              <a:buNone/>
            </a:pPr>
            <a:endParaRPr lang="en-US" dirty="0"/>
          </a:p>
        </p:txBody>
      </p:sp>
    </p:spTree>
    <p:extLst>
      <p:ext uri="{BB962C8B-B14F-4D97-AF65-F5344CB8AC3E}">
        <p14:creationId xmlns:p14="http://schemas.microsoft.com/office/powerpoint/2010/main" val="29302336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8B5C082-A131-AC9B-8445-E10774B6A50F}"/>
              </a:ext>
            </a:extLst>
          </p:cNvPr>
          <p:cNvSpPr>
            <a:spLocks noGrp="1"/>
          </p:cNvSpPr>
          <p:nvPr>
            <p:ph idx="1"/>
          </p:nvPr>
        </p:nvSpPr>
        <p:spPr>
          <a:xfrm>
            <a:off x="1154954" y="2456121"/>
            <a:ext cx="8825659" cy="3891515"/>
          </a:xfrm>
        </p:spPr>
        <p:txBody>
          <a:bodyPr>
            <a:normAutofit/>
          </a:bodyPr>
          <a:lstStyle/>
          <a:p>
            <a:pPr marL="0" indent="0">
              <a:buNone/>
            </a:pPr>
            <a:r>
              <a:rPr lang="sk-SK" sz="2800" b="1" dirty="0"/>
              <a:t>- </a:t>
            </a:r>
            <a:r>
              <a:rPr lang="en-US" sz="2800" b="1" dirty="0" err="1"/>
              <a:t>Menovanie</a:t>
            </a:r>
            <a:r>
              <a:rPr lang="en-US" sz="2800" b="1" dirty="0"/>
              <a:t> a </a:t>
            </a:r>
            <a:r>
              <a:rPr lang="en-US" sz="2800" b="1" dirty="0" err="1"/>
              <a:t>odvolávanie</a:t>
            </a:r>
            <a:r>
              <a:rPr lang="en-US" sz="2800" b="1" dirty="0"/>
              <a:t> </a:t>
            </a:r>
            <a:r>
              <a:rPr lang="en-US" sz="2800" b="1" dirty="0" err="1"/>
              <a:t>štatutárnych</a:t>
            </a:r>
            <a:r>
              <a:rPr lang="en-US" sz="2800" b="1" dirty="0"/>
              <a:t> </a:t>
            </a:r>
            <a:r>
              <a:rPr lang="en-US" sz="2800" b="1" dirty="0" err="1"/>
              <a:t>zástupcov</a:t>
            </a:r>
            <a:r>
              <a:rPr lang="sk-SK" sz="2800" b="1" dirty="0"/>
              <a:t>-</a:t>
            </a:r>
            <a:r>
              <a:rPr lang="en-US" sz="2800" b="1" dirty="0"/>
              <a:t> </a:t>
            </a:r>
            <a:r>
              <a:rPr lang="sk-SK" sz="2800" b="1" dirty="0"/>
              <a:t>z</a:t>
            </a:r>
            <a:r>
              <a:rPr lang="en-US" sz="2800" b="1" dirty="0" err="1"/>
              <a:t>ákon</a:t>
            </a:r>
            <a:r>
              <a:rPr lang="en-US" sz="2800" b="1" dirty="0"/>
              <a:t> </a:t>
            </a:r>
            <a:r>
              <a:rPr lang="en-US" sz="2800" b="1" dirty="0" err="1"/>
              <a:t>neurčuje</a:t>
            </a:r>
            <a:r>
              <a:rPr lang="en-US" sz="2800" b="1" dirty="0"/>
              <a:t>, </a:t>
            </a:r>
            <a:r>
              <a:rPr lang="en-US" sz="2800" b="1" dirty="0" err="1"/>
              <a:t>kto</a:t>
            </a:r>
            <a:r>
              <a:rPr lang="en-US" sz="2800" b="1" dirty="0"/>
              <a:t> </a:t>
            </a:r>
            <a:r>
              <a:rPr lang="en-US" sz="2800" b="1" dirty="0" err="1"/>
              <a:t>menuje</a:t>
            </a:r>
            <a:r>
              <a:rPr lang="en-US" sz="2800" b="1" dirty="0"/>
              <a:t> </a:t>
            </a:r>
            <a:r>
              <a:rPr lang="en-US" sz="2800" b="1" dirty="0" err="1"/>
              <a:t>členov</a:t>
            </a:r>
            <a:r>
              <a:rPr lang="en-US" sz="2800" b="1" dirty="0"/>
              <a:t> </a:t>
            </a:r>
            <a:r>
              <a:rPr lang="en-US" sz="2800" b="1" dirty="0" err="1"/>
              <a:t>štatutárnych</a:t>
            </a:r>
            <a:r>
              <a:rPr lang="en-US" sz="2800" b="1" dirty="0"/>
              <a:t> </a:t>
            </a:r>
            <a:r>
              <a:rPr lang="en-US" sz="2800" b="1" dirty="0" err="1"/>
              <a:t>orgánov</a:t>
            </a:r>
            <a:r>
              <a:rPr lang="en-US" sz="2800" b="1" dirty="0"/>
              <a:t>, </a:t>
            </a:r>
            <a:r>
              <a:rPr lang="en-US" sz="2800" b="1" dirty="0" err="1"/>
              <a:t>malo</a:t>
            </a:r>
            <a:r>
              <a:rPr lang="en-US" sz="2800" b="1" dirty="0"/>
              <a:t> by to </a:t>
            </a:r>
            <a:r>
              <a:rPr lang="en-US" sz="2800" b="1" dirty="0" err="1"/>
              <a:t>byť</a:t>
            </a:r>
            <a:r>
              <a:rPr lang="en-US" sz="2800" b="1" dirty="0"/>
              <a:t> </a:t>
            </a:r>
            <a:r>
              <a:rPr lang="en-US" sz="2800" b="1" dirty="0" err="1"/>
              <a:t>upravené</a:t>
            </a:r>
            <a:r>
              <a:rPr lang="en-US" sz="2800" b="1" dirty="0"/>
              <a:t> v </a:t>
            </a:r>
            <a:r>
              <a:rPr lang="en-US" sz="2800" b="1" dirty="0" err="1"/>
              <a:t>spoločenskej</a:t>
            </a:r>
            <a:r>
              <a:rPr lang="en-US" sz="2800" b="1" dirty="0"/>
              <a:t> </a:t>
            </a:r>
            <a:r>
              <a:rPr lang="en-US" sz="2800" b="1" dirty="0" err="1"/>
              <a:t>zmluve</a:t>
            </a:r>
            <a:r>
              <a:rPr lang="en-US" sz="2800" b="1" dirty="0"/>
              <a:t>.</a:t>
            </a:r>
          </a:p>
          <a:p>
            <a:pPr marL="0" indent="0">
              <a:buNone/>
            </a:pPr>
            <a:r>
              <a:rPr lang="sk-SK" sz="2800" b="1" dirty="0"/>
              <a:t>- </a:t>
            </a:r>
            <a:r>
              <a:rPr lang="en-US" sz="2800" b="1" dirty="0" err="1"/>
              <a:t>Vystúpenie</a:t>
            </a:r>
            <a:r>
              <a:rPr lang="en-US" sz="2800" b="1" dirty="0"/>
              <a:t> zo </a:t>
            </a:r>
            <a:r>
              <a:rPr lang="en-US" sz="2800" b="1" dirty="0" err="1"/>
              <a:t>spoločnosti</a:t>
            </a:r>
            <a:r>
              <a:rPr lang="sk-SK" sz="2800" b="1" dirty="0"/>
              <a:t>-</a:t>
            </a:r>
            <a:r>
              <a:rPr lang="en-US" sz="2800" b="1" dirty="0"/>
              <a:t> </a:t>
            </a:r>
            <a:r>
              <a:rPr lang="sk-SK" sz="2800" b="1" dirty="0"/>
              <a:t>m</a:t>
            </a:r>
            <a:r>
              <a:rPr lang="en-US" sz="2800" b="1" dirty="0" err="1"/>
              <a:t>ali</a:t>
            </a:r>
            <a:r>
              <a:rPr lang="en-US" sz="2800" b="1" dirty="0"/>
              <a:t> by </a:t>
            </a:r>
            <a:r>
              <a:rPr lang="en-US" sz="2800" b="1" dirty="0" err="1"/>
              <a:t>byť</a:t>
            </a:r>
            <a:r>
              <a:rPr lang="en-US" sz="2800" b="1" dirty="0"/>
              <a:t> </a:t>
            </a:r>
            <a:r>
              <a:rPr lang="en-US" sz="2800" b="1" dirty="0" err="1"/>
              <a:t>vyšpecifikované</a:t>
            </a:r>
            <a:r>
              <a:rPr lang="en-US" sz="2800" b="1" dirty="0"/>
              <a:t> </a:t>
            </a:r>
            <a:r>
              <a:rPr lang="en-US" sz="2800" b="1" dirty="0" err="1"/>
              <a:t>podmienky</a:t>
            </a:r>
            <a:r>
              <a:rPr lang="en-US" sz="2800" b="1" dirty="0"/>
              <a:t> </a:t>
            </a:r>
            <a:r>
              <a:rPr lang="en-US" sz="2800" b="1" dirty="0" err="1"/>
              <a:t>vystúpenia</a:t>
            </a:r>
            <a:r>
              <a:rPr lang="en-US" sz="2800" b="1" dirty="0"/>
              <a:t> zo </a:t>
            </a:r>
            <a:r>
              <a:rPr lang="en-US" sz="2800" b="1" dirty="0" err="1"/>
              <a:t>spoločnosti</a:t>
            </a:r>
            <a:endParaRPr lang="en-US" sz="2800" b="1" dirty="0"/>
          </a:p>
          <a:p>
            <a:pPr marL="0" indent="0">
              <a:buNone/>
            </a:pPr>
            <a:endParaRPr lang="en-US" sz="2800" b="1" dirty="0"/>
          </a:p>
          <a:p>
            <a:pPr marL="0" indent="0">
              <a:buNone/>
            </a:pPr>
            <a:endParaRPr lang="en-US" dirty="0"/>
          </a:p>
        </p:txBody>
      </p:sp>
    </p:spTree>
    <p:extLst>
      <p:ext uri="{BB962C8B-B14F-4D97-AF65-F5344CB8AC3E}">
        <p14:creationId xmlns:p14="http://schemas.microsoft.com/office/powerpoint/2010/main" val="213740653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ón – zasadacia miestnosť">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Motí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í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TF00001243</Template>
  <TotalTime>120</TotalTime>
  <Words>847</Words>
  <Application>Microsoft Office PowerPoint</Application>
  <PresentationFormat>Širokouhlá</PresentationFormat>
  <Paragraphs>45</Paragraphs>
  <Slides>17</Slides>
  <Notes>1</Notes>
  <HiddenSlides>0</HiddenSlides>
  <MMClips>0</MMClips>
  <ScaleCrop>false</ScaleCrop>
  <HeadingPairs>
    <vt:vector size="6" baseType="variant">
      <vt:variant>
        <vt:lpstr>Použité písma</vt:lpstr>
      </vt:variant>
      <vt:variant>
        <vt:i4>4</vt:i4>
      </vt:variant>
      <vt:variant>
        <vt:lpstr>Motív</vt:lpstr>
      </vt:variant>
      <vt:variant>
        <vt:i4>1</vt:i4>
      </vt:variant>
      <vt:variant>
        <vt:lpstr>Nadpisy snímok</vt:lpstr>
      </vt:variant>
      <vt:variant>
        <vt:i4>17</vt:i4>
      </vt:variant>
    </vt:vector>
  </HeadingPairs>
  <TitlesOfParts>
    <vt:vector size="22" baseType="lpstr">
      <vt:lpstr>Arial</vt:lpstr>
      <vt:lpstr>Calibri</vt:lpstr>
      <vt:lpstr>Century Gothic</vt:lpstr>
      <vt:lpstr>Wingdings 3</vt:lpstr>
      <vt:lpstr>Ión – zasadacia miestnosť</vt:lpstr>
      <vt:lpstr>EKONOMIKA </vt:lpstr>
      <vt:lpstr>Verejná obchodná spoločnosť</vt:lpstr>
      <vt:lpstr>Charakteristika v.o.s.</vt:lpstr>
      <vt:lpstr>Obchodné meno</vt:lpstr>
      <vt:lpstr>Založenie a vznik</vt:lpstr>
      <vt:lpstr>Prezentácia programu PowerPoint</vt:lpstr>
      <vt:lpstr>Prezentácia programu PowerPoint</vt:lpstr>
      <vt:lpstr>Prezentácia programu PowerPoint</vt:lpstr>
      <vt:lpstr>Prezentácia programu PowerPoint</vt:lpstr>
      <vt:lpstr>Prezentácia programu PowerPoint</vt:lpstr>
      <vt:lpstr>Riadenie</vt:lpstr>
      <vt:lpstr>Rozdelenie zisku a znášanie straty</vt:lpstr>
      <vt:lpstr>Prezentácia programu PowerPoint</vt:lpstr>
      <vt:lpstr>Prezentácia programu PowerPoint</vt:lpstr>
      <vt:lpstr>Zrušenie a zánik</vt:lpstr>
      <vt:lpstr>Prezentácia programu PowerPoint</vt:lpstr>
      <vt:lpstr>Prezentácia programu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
  <cp:lastModifiedBy>xxenia.xh@gmail.com</cp:lastModifiedBy>
  <cp:revision>165</cp:revision>
  <dcterms:created xsi:type="dcterms:W3CDTF">2022-09-11T13:50:25Z</dcterms:created>
  <dcterms:modified xsi:type="dcterms:W3CDTF">2025-01-27T09:24:31Z</dcterms:modified>
</cp:coreProperties>
</file>