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8" r:id="rId3"/>
    <p:sldId id="258" r:id="rId4"/>
    <p:sldId id="259" r:id="rId5"/>
    <p:sldId id="260" r:id="rId6"/>
    <p:sldId id="261" r:id="rId7"/>
    <p:sldId id="264" r:id="rId8"/>
    <p:sldId id="268" r:id="rId9"/>
    <p:sldId id="269" r:id="rId10"/>
    <p:sldId id="279" r:id="rId11"/>
    <p:sldId id="270" r:id="rId12"/>
    <p:sldId id="271" r:id="rId13"/>
    <p:sldId id="272" r:id="rId14"/>
    <p:sldId id="267" r:id="rId15"/>
    <p:sldId id="280" r:id="rId16"/>
    <p:sldId id="281" r:id="rId17"/>
    <p:sldId id="282" r:id="rId18"/>
    <p:sldId id="283" r:id="rId19"/>
    <p:sldId id="284" r:id="rId20"/>
  </p:sldIdLst>
  <p:sldSz cx="12192000" cy="6858000"/>
  <p:notesSz cx="6858000" cy="9144000"/>
  <p:defaultTextStyle>
    <a:defPPr rtl="0">
      <a:defRPr lang="sk-S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945070-F3CC-45CD-ACDC-664FC78DBE22}" v="314" dt="2022-09-11T14:37:25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Xénia Herchlová" userId="S::xenia.herchlova@adlerka.sk::35780691-fd34-4812-8ef1-5fded6172199" providerId="AD" clId="Web-{B9945070-F3CC-45CD-ACDC-664FC78DBE22}"/>
    <pc:docChg chg="addSld modSld">
      <pc:chgData name="Mgr. Xénia Herchlová" userId="S::xenia.herchlova@adlerka.sk::35780691-fd34-4812-8ef1-5fded6172199" providerId="AD" clId="Web-{B9945070-F3CC-45CD-ACDC-664FC78DBE22}" dt="2022-09-11T14:37:25.388" v="312"/>
      <pc:docMkLst>
        <pc:docMk/>
      </pc:docMkLst>
      <pc:sldChg chg="modSp">
        <pc:chgData name="Mgr. Xénia Herchlová" userId="S::xenia.herchlova@adlerka.sk::35780691-fd34-4812-8ef1-5fded6172199" providerId="AD" clId="Web-{B9945070-F3CC-45CD-ACDC-664FC78DBE22}" dt="2022-09-11T13:54:18.773" v="48" actId="20577"/>
        <pc:sldMkLst>
          <pc:docMk/>
          <pc:sldMk cId="356326839" sldId="256"/>
        </pc:sldMkLst>
        <pc:spChg chg="mod">
          <ac:chgData name="Mgr. Xénia Herchlová" userId="S::xenia.herchlova@adlerka.sk::35780691-fd34-4812-8ef1-5fded6172199" providerId="AD" clId="Web-{B9945070-F3CC-45CD-ACDC-664FC78DBE22}" dt="2022-09-11T13:54:03.819" v="40" actId="20577"/>
          <ac:spMkLst>
            <pc:docMk/>
            <pc:sldMk cId="356326839" sldId="256"/>
            <ac:spMk id="2" creationId="{00000000-0000-0000-0000-000000000000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3:54:18.773" v="48" actId="20577"/>
          <ac:spMkLst>
            <pc:docMk/>
            <pc:sldMk cId="356326839" sldId="256"/>
            <ac:spMk id="3" creationId="{00000000-0000-0000-0000-000000000000}"/>
          </ac:spMkLst>
        </pc:spChg>
      </pc:sldChg>
      <pc:sldChg chg="modSp new">
        <pc:chgData name="Mgr. Xénia Herchlová" userId="S::xenia.herchlova@adlerka.sk::35780691-fd34-4812-8ef1-5fded6172199" providerId="AD" clId="Web-{B9945070-F3CC-45CD-ACDC-664FC78DBE22}" dt="2022-09-11T13:55:49.994" v="61" actId="20577"/>
        <pc:sldMkLst>
          <pc:docMk/>
          <pc:sldMk cId="1735902762" sldId="257"/>
        </pc:sldMkLst>
        <pc:spChg chg="mod">
          <ac:chgData name="Mgr. Xénia Herchlová" userId="S::xenia.herchlova@adlerka.sk::35780691-fd34-4812-8ef1-5fded6172199" providerId="AD" clId="Web-{B9945070-F3CC-45CD-ACDC-664FC78DBE22}" dt="2022-09-11T13:54:47.539" v="52" actId="14100"/>
          <ac:spMkLst>
            <pc:docMk/>
            <pc:sldMk cId="1735902762" sldId="257"/>
            <ac:spMk id="2" creationId="{2838F9B4-B594-609C-DA83-3D5EB25018E4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3:55:49.994" v="61" actId="20577"/>
          <ac:spMkLst>
            <pc:docMk/>
            <pc:sldMk cId="1735902762" sldId="257"/>
            <ac:spMk id="3" creationId="{A50552BE-01DC-DF8E-C1CC-29441A20949C}"/>
          </ac:spMkLst>
        </pc:spChg>
      </pc:sldChg>
      <pc:sldChg chg="modSp new">
        <pc:chgData name="Mgr. Xénia Herchlová" userId="S::xenia.herchlova@adlerka.sk::35780691-fd34-4812-8ef1-5fded6172199" providerId="AD" clId="Web-{B9945070-F3CC-45CD-ACDC-664FC78DBE22}" dt="2022-09-11T13:58:30.404" v="73" actId="20577"/>
        <pc:sldMkLst>
          <pc:docMk/>
          <pc:sldMk cId="192879248" sldId="258"/>
        </pc:sldMkLst>
        <pc:spChg chg="mod">
          <ac:chgData name="Mgr. Xénia Herchlová" userId="S::xenia.herchlova@adlerka.sk::35780691-fd34-4812-8ef1-5fded6172199" providerId="AD" clId="Web-{B9945070-F3CC-45CD-ACDC-664FC78DBE22}" dt="2022-09-11T13:56:57.152" v="65" actId="20577"/>
          <ac:spMkLst>
            <pc:docMk/>
            <pc:sldMk cId="192879248" sldId="258"/>
            <ac:spMk id="2" creationId="{5D8F8000-AC78-8CB0-6DBF-23C549A20B05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3:58:30.404" v="73" actId="20577"/>
          <ac:spMkLst>
            <pc:docMk/>
            <pc:sldMk cId="192879248" sldId="258"/>
            <ac:spMk id="3" creationId="{FA3C71F6-1D67-78C2-9231-E126792DE1FA}"/>
          </ac:spMkLst>
        </pc:spChg>
      </pc:sldChg>
      <pc:sldChg chg="modSp new">
        <pc:chgData name="Mgr. Xénia Herchlová" userId="S::xenia.herchlova@adlerka.sk::35780691-fd34-4812-8ef1-5fded6172199" providerId="AD" clId="Web-{B9945070-F3CC-45CD-ACDC-664FC78DBE22}" dt="2022-09-11T14:00:59.693" v="107" actId="20577"/>
        <pc:sldMkLst>
          <pc:docMk/>
          <pc:sldMk cId="1077516266" sldId="259"/>
        </pc:sldMkLst>
        <pc:spChg chg="mod">
          <ac:chgData name="Mgr. Xénia Herchlová" userId="S::xenia.herchlova@adlerka.sk::35780691-fd34-4812-8ef1-5fded6172199" providerId="AD" clId="Web-{B9945070-F3CC-45CD-ACDC-664FC78DBE22}" dt="2022-09-11T13:59:19.249" v="80" actId="20577"/>
          <ac:spMkLst>
            <pc:docMk/>
            <pc:sldMk cId="1077516266" sldId="259"/>
            <ac:spMk id="2" creationId="{8C6C693E-EEDF-EDEA-FB01-D9C484B6B95E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00:59.693" v="107" actId="20577"/>
          <ac:spMkLst>
            <pc:docMk/>
            <pc:sldMk cId="1077516266" sldId="259"/>
            <ac:spMk id="3" creationId="{76B78AD1-FADA-308B-8614-56700297BCF4}"/>
          </ac:spMkLst>
        </pc:spChg>
      </pc:sldChg>
      <pc:sldChg chg="modSp new">
        <pc:chgData name="Mgr. Xénia Herchlová" userId="S::xenia.herchlova@adlerka.sk::35780691-fd34-4812-8ef1-5fded6172199" providerId="AD" clId="Web-{B9945070-F3CC-45CD-ACDC-664FC78DBE22}" dt="2022-09-11T14:26:59.400" v="202" actId="20577"/>
        <pc:sldMkLst>
          <pc:docMk/>
          <pc:sldMk cId="3710791787" sldId="260"/>
        </pc:sldMkLst>
        <pc:spChg chg="mod">
          <ac:chgData name="Mgr. Xénia Herchlová" userId="S::xenia.herchlova@adlerka.sk::35780691-fd34-4812-8ef1-5fded6172199" providerId="AD" clId="Web-{B9945070-F3CC-45CD-ACDC-664FC78DBE22}" dt="2022-09-11T14:11:28.900" v="119" actId="20577"/>
          <ac:spMkLst>
            <pc:docMk/>
            <pc:sldMk cId="3710791787" sldId="260"/>
            <ac:spMk id="2" creationId="{894B1826-978D-5483-42CD-C1183142A8E1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26:59.400" v="202" actId="20577"/>
          <ac:spMkLst>
            <pc:docMk/>
            <pc:sldMk cId="3710791787" sldId="260"/>
            <ac:spMk id="3" creationId="{A6BD2A79-F671-FF39-6752-9BDD09B90AF8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25:03.054" v="191" actId="20577"/>
        <pc:sldMkLst>
          <pc:docMk/>
          <pc:sldMk cId="3711871790" sldId="261"/>
        </pc:sldMkLst>
        <pc:spChg chg="del">
          <ac:chgData name="Mgr. Xénia Herchlová" userId="S::xenia.herchlova@adlerka.sk::35780691-fd34-4812-8ef1-5fded6172199" providerId="AD" clId="Web-{B9945070-F3CC-45CD-ACDC-664FC78DBE22}" dt="2022-09-11T14:24:21.756" v="180" actId="20577"/>
          <ac:spMkLst>
            <pc:docMk/>
            <pc:sldMk cId="3711871790" sldId="261"/>
            <ac:spMk id="2" creationId="{489DABAB-08E3-6B41-CF08-85E3796A9164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25:03.054" v="191" actId="20577"/>
          <ac:spMkLst>
            <pc:docMk/>
            <pc:sldMk cId="3711871790" sldId="261"/>
            <ac:spMk id="3" creationId="{FDEE7159-2D85-1873-0C57-7310C829F347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25:35.008" v="199" actId="20577"/>
        <pc:sldMkLst>
          <pc:docMk/>
          <pc:sldMk cId="1068890167" sldId="262"/>
        </pc:sldMkLst>
        <pc:spChg chg="del">
          <ac:chgData name="Mgr. Xénia Herchlová" userId="S::xenia.herchlova@adlerka.sk::35780691-fd34-4812-8ef1-5fded6172199" providerId="AD" clId="Web-{B9945070-F3CC-45CD-ACDC-664FC78DBE22}" dt="2022-09-11T14:23:17.902" v="166" actId="20577"/>
          <ac:spMkLst>
            <pc:docMk/>
            <pc:sldMk cId="1068890167" sldId="262"/>
            <ac:spMk id="2" creationId="{A615552E-7EC2-3F7F-0AE4-C56FB17801D1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25:35.008" v="199" actId="20577"/>
          <ac:spMkLst>
            <pc:docMk/>
            <pc:sldMk cId="1068890167" sldId="262"/>
            <ac:spMk id="3" creationId="{90186081-3815-C836-A4BD-75CB06C45416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31:42.177" v="237" actId="20577"/>
        <pc:sldMkLst>
          <pc:docMk/>
          <pc:sldMk cId="401516425" sldId="263"/>
        </pc:sldMkLst>
        <pc:spChg chg="del">
          <ac:chgData name="Mgr. Xénia Herchlová" userId="S::xenia.herchlova@adlerka.sk::35780691-fd34-4812-8ef1-5fded6172199" providerId="AD" clId="Web-{B9945070-F3CC-45CD-ACDC-664FC78DBE22}" dt="2022-09-11T14:31:11.067" v="227" actId="20577"/>
          <ac:spMkLst>
            <pc:docMk/>
            <pc:sldMk cId="401516425" sldId="263"/>
            <ac:spMk id="2" creationId="{87926C44-8D69-FD1F-2516-4C988413FB73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31:42.177" v="237" actId="20577"/>
          <ac:spMkLst>
            <pc:docMk/>
            <pc:sldMk cId="401516425" sldId="263"/>
            <ac:spMk id="3" creationId="{69C9D614-36DA-AD31-DE3E-FEB0D8021BF4}"/>
          </ac:spMkLst>
        </pc:spChg>
      </pc:sldChg>
      <pc:sldChg chg="modSp new">
        <pc:chgData name="Mgr. Xénia Herchlová" userId="S::xenia.herchlova@adlerka.sk::35780691-fd34-4812-8ef1-5fded6172199" providerId="AD" clId="Web-{B9945070-F3CC-45CD-ACDC-664FC78DBE22}" dt="2022-09-11T14:33:09.007" v="252" actId="20577"/>
        <pc:sldMkLst>
          <pc:docMk/>
          <pc:sldMk cId="2037656182" sldId="264"/>
        </pc:sldMkLst>
        <pc:spChg chg="mod">
          <ac:chgData name="Mgr. Xénia Herchlová" userId="S::xenia.herchlova@adlerka.sk::35780691-fd34-4812-8ef1-5fded6172199" providerId="AD" clId="Web-{B9945070-F3CC-45CD-ACDC-664FC78DBE22}" dt="2022-09-11T14:33:09.007" v="252" actId="20577"/>
          <ac:spMkLst>
            <pc:docMk/>
            <pc:sldMk cId="2037656182" sldId="264"/>
            <ac:spMk id="3" creationId="{7DA3E80E-52B6-CE8B-41C3-6211259666CF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36:17.137" v="293"/>
        <pc:sldMkLst>
          <pc:docMk/>
          <pc:sldMk cId="4289228443" sldId="265"/>
        </pc:sldMkLst>
        <pc:spChg chg="del">
          <ac:chgData name="Mgr. Xénia Herchlová" userId="S::xenia.herchlova@adlerka.sk::35780691-fd34-4812-8ef1-5fded6172199" providerId="AD" clId="Web-{B9945070-F3CC-45CD-ACDC-664FC78DBE22}" dt="2022-09-11T14:36:17.137" v="293"/>
          <ac:spMkLst>
            <pc:docMk/>
            <pc:sldMk cId="4289228443" sldId="265"/>
            <ac:spMk id="2" creationId="{09053938-E3B1-5156-0C52-4B12D8509E97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36:08.933" v="292" actId="14100"/>
          <ac:spMkLst>
            <pc:docMk/>
            <pc:sldMk cId="4289228443" sldId="265"/>
            <ac:spMk id="3" creationId="{C5887E8D-A74B-89F4-3EAD-7085A18C6DFD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36:32.637" v="294"/>
        <pc:sldMkLst>
          <pc:docMk/>
          <pc:sldMk cId="63900466" sldId="266"/>
        </pc:sldMkLst>
        <pc:spChg chg="del">
          <ac:chgData name="Mgr. Xénia Herchlová" userId="S::xenia.herchlova@adlerka.sk::35780691-fd34-4812-8ef1-5fded6172199" providerId="AD" clId="Web-{B9945070-F3CC-45CD-ACDC-664FC78DBE22}" dt="2022-09-11T14:36:32.637" v="294"/>
          <ac:spMkLst>
            <pc:docMk/>
            <pc:sldMk cId="63900466" sldId="266"/>
            <ac:spMk id="2" creationId="{EE93B540-2F3A-124E-9260-1F5D8F3A9967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35:40.855" v="287" actId="20577"/>
          <ac:spMkLst>
            <pc:docMk/>
            <pc:sldMk cId="63900466" sldId="266"/>
            <ac:spMk id="3" creationId="{714EEAC6-293F-2264-6BF1-1B54E1BDC490}"/>
          </ac:spMkLst>
        </pc:spChg>
      </pc:sldChg>
      <pc:sldChg chg="delSp modSp new">
        <pc:chgData name="Mgr. Xénia Herchlová" userId="S::xenia.herchlova@adlerka.sk::35780691-fd34-4812-8ef1-5fded6172199" providerId="AD" clId="Web-{B9945070-F3CC-45CD-ACDC-664FC78DBE22}" dt="2022-09-11T14:37:25.388" v="312"/>
        <pc:sldMkLst>
          <pc:docMk/>
          <pc:sldMk cId="2065700932" sldId="267"/>
        </pc:sldMkLst>
        <pc:spChg chg="del">
          <ac:chgData name="Mgr. Xénia Herchlová" userId="S::xenia.herchlova@adlerka.sk::35780691-fd34-4812-8ef1-5fded6172199" providerId="AD" clId="Web-{B9945070-F3CC-45CD-ACDC-664FC78DBE22}" dt="2022-09-11T14:37:25.388" v="312"/>
          <ac:spMkLst>
            <pc:docMk/>
            <pc:sldMk cId="2065700932" sldId="267"/>
            <ac:spMk id="2" creationId="{92F44E06-712E-8E30-9695-83F4D233A0B5}"/>
          </ac:spMkLst>
        </pc:spChg>
        <pc:spChg chg="mod">
          <ac:chgData name="Mgr. Xénia Herchlová" userId="S::xenia.herchlova@adlerka.sk::35780691-fd34-4812-8ef1-5fded6172199" providerId="AD" clId="Web-{B9945070-F3CC-45CD-ACDC-664FC78DBE22}" dt="2022-09-11T14:37:12.201" v="311" actId="20577"/>
          <ac:spMkLst>
            <pc:docMk/>
            <pc:sldMk cId="2065700932" sldId="267"/>
            <ac:spMk id="3" creationId="{4919EF68-4873-DFE6-11AD-C57727DCDF2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460946C2-12FC-479F-92C4-97C98976D8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0653AF0-623E-40C0-AC3E-9408FED306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A4391-81D3-4CE3-BB27-4D500C7B1A1C}" type="datetimeFigureOut">
              <a:rPr lang="sk-SK" smtClean="0"/>
              <a:t>14. 1. 2025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35EA793-74E1-44A4-A8FA-9A7C13AA20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FBAFD3F-6621-4C9C-9F61-082168718C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75A70-55DF-4518-9D56-484193A45C7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75170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EC238-635D-47CA-94D6-D9EBE1AE3627}" type="datetimeFigureOut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/>
              <a:t>Upraviť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1B69A-0E7A-4FE5-9688-70B52C5CA524}" type="slidenum">
              <a:rPr lang="sk-SK" noProof="0" smtClean="0"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208427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1B69A-0E7A-4FE5-9688-70B52C5CA524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359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Obdĺžnik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sk-SK" noProof="0"/>
              <a:t>Kliknutím upravte štýl predlohy nadpisu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/>
              <a:t>Kliknutím upravte štýl predlohy podnadpisu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37D8333A-EDA0-4C84-8723-94C678477BF2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11" name="Obdĺžnik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Obdĺžnik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á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Voľný tvar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Voľný tvar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11DB10-0712-497A-8E27-15D61BE1CF2C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6" name="Obdĺžnik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dpis a 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Obdĺžnik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á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á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á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Voľný tvar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Voľný tvar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8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2ECAC0-F275-447A-996D-112B7E8ADCA2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3" name="Obdĺžnik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ácia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Obdĺžnik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á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á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á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á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Voľný tvar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Voľný tvar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ové pole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k-SK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ové pole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k-SK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14" name="Zástupný symbol textu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0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9A3F02-5527-4DEB-B35C-9E1698700755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9" name="Obdĺžnik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Obdĺžnik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á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á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Voľný tvar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Voľný tvar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2E03B9-B39B-43C5-81C5-E96609C26E5D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4" name="Obdĺžni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6" name="Zástupný symbol textu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9" name="Zástupný symbol textu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4" name="Zástupný symbol textu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20" name="Zástupný symbol textu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cxnSp>
        <p:nvCxnSpPr>
          <p:cNvPr id="17" name="Priama spojnica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riama spojnica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1DF039-0A33-4E27-AAF2-98265C76759C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ĺpec s 3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9" name="Zástupný symbol obrázka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22" name="Zástupný symbol textu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1" name="Zástupný symbol obrázka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23" name="Zástupný symbol textu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14" name="Zástupný symbol textu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2" name="Zástupný symbol obrázka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24" name="Zástupný symbol textu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cxnSp>
        <p:nvCxnSpPr>
          <p:cNvPr id="43" name="Priama spojnica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Priama spojnica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99B28B-6047-41E4-9D38-62B65DC374F8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E1BB9C76-91DD-4E5C-905F-3824B7AB9969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Obdĺžnik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á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á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bdĺžnik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Voľný tvar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Voľný tvar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Z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343B00C2-1208-4997-8B56-2538BE0C11D4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4" name="Obdĺžni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E797CD-C53F-42AF-ACBE-B62A5491EA46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Obdĺžnik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á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bdĺžnik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Voľný tvar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Voľný tvar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09E9C3-4121-40CB-852B-A0E858F621EE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6" name="Obdĺžnik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D487F2-CA3F-4369-A68F-6F1DA26B138E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C0537F-AF68-48F8-9CDC-7F12738771B6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275639-6A64-46EF-8946-D7BA7E0195A9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3F522C-1ABB-4F55-A44A-92F672160957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Obdĺžnik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Obdĺžnik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á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á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bdĺžnik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Voľný tvar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Voľný tvar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B464E9-2C58-4193-BC4F-06A5C794F34E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6" name="Obdĺžnik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Obdĺžnik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á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á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á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bdĺžnik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Voľný tvar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Voľný tvar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Upraviť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611EAD-CED4-4AAB-AFBE-D43F3B0EE513}" type="datetime1">
              <a:rPr lang="sk-SK" noProof="0" smtClean="0"/>
              <a:t>14. 1. 2025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6" name="Obdĺžnik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Obdĺžnik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á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á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á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á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á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Voľný tvar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Voľný tvar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Voľný tvar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k-SK" noProof="0"/>
              <a:t>Upraviť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FDE823B6-06FE-4AA0-AEBB-1510D026ADA3}" type="datetime1">
              <a:rPr lang="sk-SK" noProof="0" smtClean="0"/>
              <a:t>14. 1. 2025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21" name="Obdĺžnik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sk-SK" dirty="0"/>
              <a:t>EKONOMIKA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sk-SK" dirty="0"/>
              <a:t>3.,4. ročník</a:t>
            </a: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A5538-C632-4933-B8E0-661D6B3C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Právne normy podnikania: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9CDFC05-5412-45C2-B749-0396669D3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60104"/>
            <a:ext cx="8825659" cy="49563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400" b="1" dirty="0"/>
              <a:t>Obchodný zákonník </a:t>
            </a:r>
            <a:r>
              <a:rPr lang="sk-SK" sz="2400" dirty="0"/>
              <a:t>- upravuje postavenie podnikateľa, záväzkové vzťahy medzi podnikateľskými subjektmi a všetky vzťahy, ktoré s podnikaním súvisia </a:t>
            </a:r>
          </a:p>
          <a:p>
            <a:pPr marL="0" indent="0">
              <a:buNone/>
            </a:pPr>
            <a:r>
              <a:rPr lang="sk-SK" sz="2400" b="1" u="sng" dirty="0"/>
              <a:t>Má 4 časti:</a:t>
            </a:r>
          </a:p>
          <a:p>
            <a:pPr marL="0" indent="0">
              <a:buNone/>
            </a:pPr>
            <a:r>
              <a:rPr lang="sk-SK" sz="2400" dirty="0"/>
              <a:t>a</a:t>
            </a:r>
            <a:r>
              <a:rPr lang="en-US" sz="2400" dirty="0"/>
              <a:t>)      </a:t>
            </a:r>
            <a:r>
              <a:rPr lang="sk-SK" sz="2400" dirty="0"/>
              <a:t>všeobecné ustanovenia – čo je podnikanie, </a:t>
            </a:r>
          </a:p>
          <a:p>
            <a:pPr marL="0" indent="0">
              <a:buNone/>
            </a:pPr>
            <a:r>
              <a:rPr lang="sk-SK" sz="2400" dirty="0"/>
              <a:t>b)      obchodné spoločnosti a družstvo</a:t>
            </a:r>
          </a:p>
          <a:p>
            <a:pPr marL="0" indent="0">
              <a:buNone/>
            </a:pPr>
            <a:r>
              <a:rPr lang="sk-SK" sz="2400" dirty="0"/>
              <a:t>c)      obchodné záväzkové vzťahy – čo je kúpna zmluva</a:t>
            </a:r>
          </a:p>
          <a:p>
            <a:pPr marL="0" indent="0">
              <a:buNone/>
            </a:pPr>
            <a:r>
              <a:rPr lang="sk-SK" sz="2400" dirty="0"/>
              <a:t>d)      spoločné a záverečné ustanovenia</a:t>
            </a:r>
          </a:p>
        </p:txBody>
      </p:sp>
    </p:spTree>
    <p:extLst>
      <p:ext uri="{BB962C8B-B14F-4D97-AF65-F5344CB8AC3E}">
        <p14:creationId xmlns:p14="http://schemas.microsoft.com/office/powerpoint/2010/main" val="172999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3B097B1-E026-433D-BDF9-22BDC7095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32383"/>
            <a:ext cx="8825659" cy="43997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3200" b="1" dirty="0"/>
              <a:t>2.      Živnostenský zákon (zákon o živnostenskom podnikaní) – </a:t>
            </a:r>
            <a:r>
              <a:rPr lang="sk-SK" sz="3200" dirty="0"/>
              <a:t>upravuje podmienky živnostenského podnikania a kontrolu ich dodržiavania. </a:t>
            </a:r>
          </a:p>
          <a:p>
            <a:pPr marL="0" indent="0">
              <a:buNone/>
            </a:pPr>
            <a:endParaRPr lang="sk-SK" sz="3200" b="1" dirty="0"/>
          </a:p>
          <a:p>
            <a:pPr marL="0" indent="0">
              <a:buNone/>
            </a:pPr>
            <a:r>
              <a:rPr lang="sk-SK" sz="3200" b="1" dirty="0"/>
              <a:t>3.      Občiansky zákonník -  </a:t>
            </a:r>
            <a:r>
              <a:rPr lang="sk-SK" sz="3200" dirty="0"/>
              <a:t>upravuje vzťahy občanov s podnikateľskými subjektmi</a:t>
            </a:r>
          </a:p>
        </p:txBody>
      </p:sp>
    </p:spTree>
    <p:extLst>
      <p:ext uri="{BB962C8B-B14F-4D97-AF65-F5344CB8AC3E}">
        <p14:creationId xmlns:p14="http://schemas.microsoft.com/office/powerpoint/2010/main" val="1316635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EA24DF-8C08-45B0-8891-478A3410F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040662"/>
          </a:xfrm>
        </p:spPr>
        <p:txBody>
          <a:bodyPr/>
          <a:lstStyle/>
          <a:p>
            <a:r>
              <a:rPr lang="sk-SK" dirty="0"/>
              <a:t>Obchodný názov a obchodný register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89A073A-BD6F-4D0B-A294-4DAE8A34F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26365"/>
            <a:ext cx="8825659" cy="43732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400" b="1" dirty="0"/>
              <a:t>Obchodné meno (názov) – </a:t>
            </a:r>
            <a:r>
              <a:rPr lang="sk-SK" sz="2400" dirty="0"/>
              <a:t>obchodný názov podniku pod ktorým vykonáva podnikateľskú činnosť a všetky právne úkony, ktoré s ňou súvisia:</a:t>
            </a:r>
          </a:p>
          <a:p>
            <a:pPr marL="0" indent="0">
              <a:buNone/>
            </a:pPr>
            <a:r>
              <a:rPr lang="sk-SK" sz="2400" b="1" dirty="0"/>
              <a:t>a)      osobné – </a:t>
            </a:r>
            <a:r>
              <a:rPr lang="sk-SK" sz="2400" dirty="0"/>
              <a:t>využívajú ich najmä živnostníci; zadávajú meno + priezvisko</a:t>
            </a:r>
          </a:p>
          <a:p>
            <a:pPr marL="0" indent="0">
              <a:buNone/>
            </a:pPr>
            <a:r>
              <a:rPr lang="sk-SK" sz="2400" b="1" dirty="0"/>
              <a:t>b)      vecné – </a:t>
            </a:r>
            <a:r>
              <a:rPr lang="sk-SK" sz="2400" dirty="0"/>
              <a:t>vyjadrujú predmet podnikateľskej činnosti, využívajú ich obchodné spoločnosti a družstvá (napr. Železiarstvo Erik, s.r.o.)</a:t>
            </a:r>
          </a:p>
          <a:p>
            <a:pPr marL="0" indent="0">
              <a:buNone/>
            </a:pPr>
            <a:r>
              <a:rPr lang="sk-SK" sz="2400" b="1" dirty="0"/>
              <a:t>c)      zmiešané – </a:t>
            </a:r>
            <a:r>
              <a:rPr lang="sk-SK" sz="2400" dirty="0"/>
              <a:t>umožňujú lepšie odlíšiť podnikateľov - živnostníkov (napr. POTRAVINY MAJEROVÁ a spol., </a:t>
            </a:r>
            <a:r>
              <a:rPr lang="sk-SK" sz="2400" dirty="0" err="1"/>
              <a:t>s.r.o</a:t>
            </a:r>
            <a:r>
              <a:rPr lang="sk-SK" sz="24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058915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7FD94E9-7DFC-4275-9ECE-ECA5A87CA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92625"/>
            <a:ext cx="8825659" cy="4147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Obchodný register - </a:t>
            </a:r>
            <a:r>
              <a:rPr lang="sk-SK" sz="2800" dirty="0"/>
              <a:t>zoznam do ktorého sa zapisujú dôležité údaje týkajúce sa podnikateľských organizácií</a:t>
            </a:r>
            <a:r>
              <a:rPr lang="sk-SK" sz="2800" b="1" dirty="0"/>
              <a:t>:</a:t>
            </a:r>
          </a:p>
          <a:p>
            <a:pPr marL="0" indent="0">
              <a:buNone/>
            </a:pPr>
            <a:r>
              <a:rPr lang="sk-SK" sz="2800" b="1" dirty="0"/>
              <a:t>-     obchodný názov a sídlo PO a bydliska FO,</a:t>
            </a:r>
          </a:p>
          <a:p>
            <a:pPr marL="0" indent="0">
              <a:buNone/>
            </a:pPr>
            <a:r>
              <a:rPr lang="sk-SK" sz="2800" b="1" dirty="0"/>
              <a:t>-     identifikačné číslo organizácie (IČO)</a:t>
            </a:r>
          </a:p>
          <a:p>
            <a:pPr marL="0" indent="0">
              <a:buNone/>
            </a:pPr>
            <a:r>
              <a:rPr lang="sk-SK" sz="2800" b="1" dirty="0"/>
              <a:t>-     predmet podnikania, právna forma (</a:t>
            </a:r>
            <a:r>
              <a:rPr lang="sk-SK" sz="2800" b="1" dirty="0" err="1"/>
              <a:t>s.r.o</a:t>
            </a:r>
            <a:r>
              <a:rPr lang="sk-SK" sz="2800" b="1" dirty="0"/>
              <a:t>., </a:t>
            </a:r>
            <a:r>
              <a:rPr lang="sk-SK" sz="2800" b="1" dirty="0" err="1"/>
              <a:t>a.s</a:t>
            </a:r>
            <a:r>
              <a:rPr lang="sk-SK" sz="2800" b="1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350578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919EF68-4873-DFE6-11AD-C57727DCD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sk-SK" sz="2800" b="1" dirty="0"/>
              <a:t>-    meno a bydlisko osôb, ktoré sú štatutárnym orgánom podniku s uvedením spôsobu, akým konajú v mene PO: </a:t>
            </a:r>
            <a:r>
              <a:rPr lang="sk-SK" sz="2800" dirty="0"/>
              <a:t>Spoločnosť zastupujú a za ňu podpisujú Peter Polák, Mária Novotná, každý samostatne.</a:t>
            </a:r>
          </a:p>
          <a:p>
            <a:pPr marL="0" indent="0">
              <a:buNone/>
            </a:pPr>
            <a:r>
              <a:rPr lang="sk-SK" sz="2800" b="1" dirty="0"/>
              <a:t>-    ďalšie dôležité skutočnosti, ktoré určuje zákon</a:t>
            </a:r>
          </a:p>
        </p:txBody>
      </p:sp>
    </p:spTree>
    <p:extLst>
      <p:ext uri="{BB962C8B-B14F-4D97-AF65-F5344CB8AC3E}">
        <p14:creationId xmlns:p14="http://schemas.microsoft.com/office/powerpoint/2010/main" val="206570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019836F-7C90-4AEA-95B3-EC8EBE856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dirty="0"/>
              <a:t>Do OR sa zapisuje zmena, alebo zánik zapísaných skutočností. Návrh na zápis do obchodného registra sa musí doložiť listinami o skutočnostiach, ktoré sa majú do OR zapísať. Do OR sa povinne zapisujú všetky obchodné spoločnosti a družstvá.</a:t>
            </a:r>
          </a:p>
        </p:txBody>
      </p:sp>
    </p:spTree>
    <p:extLst>
      <p:ext uri="{BB962C8B-B14F-4D97-AF65-F5344CB8AC3E}">
        <p14:creationId xmlns:p14="http://schemas.microsoft.com/office/powerpoint/2010/main" val="3257513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AE71BD-771D-4B33-BA12-20638A011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Rokovanie v mene podniku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50FC52-B82B-4909-A4A2-9B73642C3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7177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800" b="1" dirty="0"/>
              <a:t>Fyzická osoba (jednotlivec):</a:t>
            </a:r>
          </a:p>
          <a:p>
            <a:pPr marL="0" indent="0">
              <a:buNone/>
            </a:pPr>
            <a:r>
              <a:rPr lang="sk-SK" sz="2800" dirty="0"/>
              <a:t>- koná v mene podniku osobne, alebo prostredníctvom zástupcu.</a:t>
            </a:r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r>
              <a:rPr lang="sk-SK" sz="2800" b="1" dirty="0"/>
              <a:t>Právnická osoba (organizácia):</a:t>
            </a:r>
          </a:p>
          <a:p>
            <a:pPr marL="0" indent="0">
              <a:buNone/>
            </a:pPr>
            <a:r>
              <a:rPr lang="sk-SK" sz="2800" dirty="0"/>
              <a:t>- v mene podniku vystupuje štatutárny orgán alebo zástupca.</a:t>
            </a:r>
          </a:p>
        </p:txBody>
      </p:sp>
    </p:spTree>
    <p:extLst>
      <p:ext uri="{BB962C8B-B14F-4D97-AF65-F5344CB8AC3E}">
        <p14:creationId xmlns:p14="http://schemas.microsoft.com/office/powerpoint/2010/main" val="1270291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69DB6-EA82-4AB6-968A-8DC3ECC2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Štatutárny orgán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DEF0FDC-7930-4BB0-AFD1-840E59665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k-SK" sz="2800" dirty="0"/>
              <a:t>- pracovníci, ktorí sú oprávnení konať v mene podniku vo všetkých veciach alebo záležitostiach,ktoré vyplýva buď zo zákonníka práce, alebo z vnútorných predpisov (stanovy, vnútorný poriadok).</a:t>
            </a:r>
          </a:p>
        </p:txBody>
      </p:sp>
    </p:spTree>
    <p:extLst>
      <p:ext uri="{BB962C8B-B14F-4D97-AF65-F5344CB8AC3E}">
        <p14:creationId xmlns:p14="http://schemas.microsoft.com/office/powerpoint/2010/main" val="3188336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CAB425-3265-47FC-8839-0F859C7B3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Splnomocnenie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C01898F-8FED-4D4B-826F-9B18FC7A1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52869"/>
            <a:ext cx="8825659" cy="4373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400" dirty="0"/>
              <a:t>- písomnosť, ktorou podnikateľ alebo štatutárny orgán oprávňuje určitú osobu vykonávať právne úkony v mene podniku.   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b="1" dirty="0"/>
              <a:t>generálne</a:t>
            </a:r>
            <a:r>
              <a:rPr lang="sk-SK" sz="2400" dirty="0"/>
              <a:t> - môže vykonávať všetky úkony (splnomocnenec)</a:t>
            </a:r>
          </a:p>
          <a:p>
            <a:pPr marL="0" indent="0">
              <a:buNone/>
            </a:pPr>
            <a:r>
              <a:rPr lang="sk-SK" sz="2400" b="1" dirty="0"/>
              <a:t>špeciálne</a:t>
            </a:r>
            <a:r>
              <a:rPr lang="sk-SK" sz="2400" dirty="0"/>
              <a:t> – splnomocnenec môže zastupovať len určitý právny úkon, ktorý musí byť presne napísaný</a:t>
            </a:r>
          </a:p>
          <a:p>
            <a:pPr marL="0" indent="0">
              <a:buNone/>
            </a:pPr>
            <a:r>
              <a:rPr lang="sk-SK" sz="2400" b="1" dirty="0"/>
              <a:t>prokúra</a:t>
            </a:r>
            <a:r>
              <a:rPr lang="sk-SK" sz="2400" dirty="0"/>
              <a:t> – špeciálny druh splnomocnenia, ktorý sa používa iba v podnikoch.   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034303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E28697-9267-436C-A555-3C674A1AA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Prokurista:</a:t>
            </a:r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r>
              <a:rPr lang="sk-SK" sz="2800" dirty="0"/>
              <a:t>- nositeľ splnomocnenia, môže to byť iba FO, má rovnaké práva a povinnosti ako majiteľ s výnimkou predaja a likvidácie podniku</a:t>
            </a:r>
          </a:p>
        </p:txBody>
      </p:sp>
    </p:spTree>
    <p:extLst>
      <p:ext uri="{BB962C8B-B14F-4D97-AF65-F5344CB8AC3E}">
        <p14:creationId xmlns:p14="http://schemas.microsoft.com/office/powerpoint/2010/main" val="288802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1008F9-60A1-4376-9F97-3447B18C8D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k-SK" dirty="0"/>
              <a:t>Pojem a charakteristika podnikania</a:t>
            </a:r>
          </a:p>
        </p:txBody>
      </p:sp>
    </p:spTree>
    <p:extLst>
      <p:ext uri="{BB962C8B-B14F-4D97-AF65-F5344CB8AC3E}">
        <p14:creationId xmlns:p14="http://schemas.microsoft.com/office/powerpoint/2010/main" val="350473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3C71F6-1D67-78C2-9231-E126792DE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225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k-SK" sz="2800" b="1" dirty="0"/>
              <a:t>PODNIKANIE:</a:t>
            </a:r>
          </a:p>
          <a:p>
            <a:pPr marL="0" indent="0">
              <a:buNone/>
            </a:pPr>
            <a:endParaRPr lang="sk-SK" sz="2800" b="1" dirty="0"/>
          </a:p>
          <a:p>
            <a:pPr marL="0" indent="0">
              <a:buNone/>
            </a:pPr>
            <a:r>
              <a:rPr lang="sk-SK" sz="2800" b="1" dirty="0"/>
              <a:t>– sústavná činnosť, uskutočňovaná podnikateľom vo vlastnom mene, na vlastnú zodpovednosť s cieľom dosiahnuť zisk.</a:t>
            </a:r>
          </a:p>
        </p:txBody>
      </p:sp>
    </p:spTree>
    <p:extLst>
      <p:ext uri="{BB962C8B-B14F-4D97-AF65-F5344CB8AC3E}">
        <p14:creationId xmlns:p14="http://schemas.microsoft.com/office/powerpoint/2010/main" val="19287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B78AD1-FADA-308B-8614-56700297B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92626"/>
            <a:ext cx="8825659" cy="42539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k-SK" sz="4000" b="1" dirty="0"/>
              <a:t>sústavná činnosť – </a:t>
            </a:r>
            <a:r>
              <a:rPr lang="sk-SK" sz="4000" dirty="0"/>
              <a:t>nepretržitá zárobková činnosť (príležitostná činnosť nie je podnikanie!, napr. prenájom garáže, predaj jabĺk...)uskutočňovaná podnikateľom</a:t>
            </a:r>
          </a:p>
          <a:p>
            <a:pPr marL="0" indent="0">
              <a:buNone/>
            </a:pPr>
            <a:r>
              <a:rPr lang="sk-SK" sz="4000" dirty="0"/>
              <a:t> </a:t>
            </a:r>
            <a:endParaRPr lang="sk-SK" sz="4000" b="1" dirty="0"/>
          </a:p>
        </p:txBody>
      </p:sp>
    </p:spTree>
    <p:extLst>
      <p:ext uri="{BB962C8B-B14F-4D97-AF65-F5344CB8AC3E}">
        <p14:creationId xmlns:p14="http://schemas.microsoft.com/office/powerpoint/2010/main" val="107751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4B1826-978D-5483-42CD-C1183142A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Subjekty podnikania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BD2A79-F671-FF39-6752-9BDD09B90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58887"/>
            <a:ext cx="8825659" cy="40949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200" b="1" dirty="0"/>
              <a:t>§  môže to byť FO – </a:t>
            </a:r>
            <a:r>
              <a:rPr lang="sk-SK" sz="3200" dirty="0"/>
              <a:t>každý človek – spôsobilosť FO mať práva a povinnosti vzniká narodením a zaniká smrťou.</a:t>
            </a:r>
          </a:p>
          <a:p>
            <a:pPr marL="0" indent="0">
              <a:buNone/>
            </a:pPr>
            <a:r>
              <a:rPr lang="sk-SK" sz="3200" dirty="0"/>
              <a:t>Spôsobilosť občana na právne úkony vzniká dovŕšením 18 rokov. Spôsobilosť na právne úkony môže obmedziť výlučne rozhodnutie súdu.</a:t>
            </a:r>
          </a:p>
        </p:txBody>
      </p:sp>
    </p:spTree>
    <p:extLst>
      <p:ext uri="{BB962C8B-B14F-4D97-AF65-F5344CB8AC3E}">
        <p14:creationId xmlns:p14="http://schemas.microsoft.com/office/powerpoint/2010/main" val="371079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EE7159-2D85-1873-0C57-7310C829F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672" y="2451651"/>
            <a:ext cx="9026941" cy="39419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k-SK" sz="3200" b="1" dirty="0"/>
              <a:t>§   môže to byť PO </a:t>
            </a:r>
            <a:r>
              <a:rPr lang="sk-SK" sz="3200" dirty="0"/>
              <a:t>– každý subjekt, ktorý má práva a povinnosti, ale nie je fyzickou osobou. Vzniká dňom, ku ktorému je zapísaná do Obchodného registra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1187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4B7149-6851-41EC-37B8-D5A92D0AC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Podnikateľom môže byť: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A3E80E-52B6-CE8B-41C3-621125966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600" b="1" dirty="0"/>
              <a:t>- každý, ak dosiahol vek 18 rokov, je spôsobilý na právne úkony, je bezúhonný (bez trestného záznamu) </a:t>
            </a:r>
          </a:p>
        </p:txBody>
      </p:sp>
    </p:spTree>
    <p:extLst>
      <p:ext uri="{BB962C8B-B14F-4D97-AF65-F5344CB8AC3E}">
        <p14:creationId xmlns:p14="http://schemas.microsoft.com/office/powerpoint/2010/main" val="203765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09DDB85-43E3-4B8D-8054-E841C2EAF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79374"/>
            <a:ext cx="8825659" cy="4293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Podľa obchodného zákonníka sa za podnikateľa považuje PO alebo FO, ktorá:</a:t>
            </a:r>
          </a:p>
          <a:p>
            <a:pPr marL="0" indent="0">
              <a:buNone/>
            </a:pPr>
            <a:endParaRPr lang="sk-SK" sz="2800" b="1" dirty="0"/>
          </a:p>
          <a:p>
            <a:pPr marL="0" indent="0">
              <a:buNone/>
            </a:pPr>
            <a:r>
              <a:rPr lang="sk-SK" sz="2800" dirty="0"/>
              <a:t>- je zapísaná v obchodnom registri podniká na základe živnostenského listu,podniká na základe iného než živnostenského listu (koncesná listina, audítori, daňový poradca)uskutočňuje </a:t>
            </a:r>
            <a:r>
              <a:rPr lang="sk-SK" sz="2800"/>
              <a:t>evidovanú hospodársku </a:t>
            </a:r>
            <a:r>
              <a:rPr lang="sk-SK" sz="2800" dirty="0"/>
              <a:t>výrobu</a:t>
            </a:r>
          </a:p>
        </p:txBody>
      </p:sp>
    </p:spTree>
    <p:extLst>
      <p:ext uri="{BB962C8B-B14F-4D97-AF65-F5344CB8AC3E}">
        <p14:creationId xmlns:p14="http://schemas.microsoft.com/office/powerpoint/2010/main" val="3463783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7399FBD-BE89-49C3-B19A-E6766D57E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2800" b="1" dirty="0"/>
              <a:t>Podnikanie sa vždy spája s určitým rizikom neúspechu – </a:t>
            </a:r>
            <a:r>
              <a:rPr lang="sk-SK" sz="2800" dirty="0"/>
              <a:t>vyžaduje si schopnosť predvídať ekonomické súvislosti (situáciu na trhu). Podnikateľ má mať informácie o dôveryhodnosti partnerov s ktorými spolupracuje (o kvalite poskytovaných služieb, o platovej schopnosti, serióznosti...)</a:t>
            </a:r>
          </a:p>
          <a:p>
            <a:pPr marL="0" indent="0">
              <a:buNone/>
            </a:pPr>
            <a:endParaRPr lang="sk-SK" sz="2800" b="1" dirty="0"/>
          </a:p>
          <a:p>
            <a:pPr marL="0" indent="0">
              <a:buNone/>
            </a:pPr>
            <a:r>
              <a:rPr lang="sk-SK" sz="3500" b="1" dirty="0"/>
              <a:t>Podnikateľ sa snaží získať si dobré meno!</a:t>
            </a:r>
          </a:p>
        </p:txBody>
      </p:sp>
    </p:spTree>
    <p:extLst>
      <p:ext uri="{BB962C8B-B14F-4D97-AF65-F5344CB8AC3E}">
        <p14:creationId xmlns:p14="http://schemas.microsoft.com/office/powerpoint/2010/main" val="3547869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 – zasadacia miestnosť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TotalTime>103</TotalTime>
  <Words>720</Words>
  <Application>Microsoft Office PowerPoint</Application>
  <PresentationFormat>Širokouhlá</PresentationFormat>
  <Paragraphs>60</Paragraphs>
  <Slides>19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Wingdings 3</vt:lpstr>
      <vt:lpstr>Ión – zasadacia miestnosť</vt:lpstr>
      <vt:lpstr>EKONOMIKA </vt:lpstr>
      <vt:lpstr>Pojem a charakteristika podnikania</vt:lpstr>
      <vt:lpstr>Prezentácia programu PowerPoint</vt:lpstr>
      <vt:lpstr>Prezentácia programu PowerPoint</vt:lpstr>
      <vt:lpstr>Subjekty podnikania</vt:lpstr>
      <vt:lpstr>Prezentácia programu PowerPoint</vt:lpstr>
      <vt:lpstr>Podnikateľom môže byť:</vt:lpstr>
      <vt:lpstr>Prezentácia programu PowerPoint</vt:lpstr>
      <vt:lpstr>Prezentácia programu PowerPoint</vt:lpstr>
      <vt:lpstr>Právne normy podnikania:</vt:lpstr>
      <vt:lpstr>Prezentácia programu PowerPoint</vt:lpstr>
      <vt:lpstr>Obchodný názov a obchodný register</vt:lpstr>
      <vt:lpstr>Prezentácia programu PowerPoint</vt:lpstr>
      <vt:lpstr>Prezentácia programu PowerPoint</vt:lpstr>
      <vt:lpstr>Prezentácia programu PowerPoint</vt:lpstr>
      <vt:lpstr>Rokovanie v mene podniku</vt:lpstr>
      <vt:lpstr>Štatutárny orgán</vt:lpstr>
      <vt:lpstr>Splnomocnenie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xxenia.xh@gmail.com</cp:lastModifiedBy>
  <cp:revision>168</cp:revision>
  <dcterms:created xsi:type="dcterms:W3CDTF">2022-09-11T13:50:25Z</dcterms:created>
  <dcterms:modified xsi:type="dcterms:W3CDTF">2025-01-14T12:10:12Z</dcterms:modified>
</cp:coreProperties>
</file>