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77" r:id="rId5"/>
    <p:sldId id="261" r:id="rId6"/>
    <p:sldId id="265" r:id="rId7"/>
    <p:sldId id="278" r:id="rId8"/>
    <p:sldId id="279" r:id="rId9"/>
    <p:sldId id="267" r:id="rId10"/>
  </p:sldIdLst>
  <p:sldSz cx="12192000" cy="6858000"/>
  <p:notesSz cx="6858000" cy="9144000"/>
  <p:defaultTextStyle>
    <a:defPPr rtl="0">
      <a:defRPr lang="sk-S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7042B6-DC10-4565-8714-D6B76A5109C6}" v="904" dt="2022-09-11T13:43:51.773"/>
    <p1510:client id="{16485894-54FB-6D34-0F23-E9D4F3BDA655}" v="21" dt="2022-09-11T13:46:54.2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93" d="100"/>
          <a:sy n="93" d="100"/>
        </p:scale>
        <p:origin x="77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4182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gr. Xénia Herchlová" userId="S::xenia.herchlova@adlerka.sk::35780691-fd34-4812-8ef1-5fded6172199" providerId="AD" clId="Web-{16485894-54FB-6D34-0F23-E9D4F3BDA655}"/>
    <pc:docChg chg="addSld modSld">
      <pc:chgData name="Mgr. Xénia Herchlová" userId="S::xenia.herchlova@adlerka.sk::35780691-fd34-4812-8ef1-5fded6172199" providerId="AD" clId="Web-{16485894-54FB-6D34-0F23-E9D4F3BDA655}" dt="2022-09-11T13:46:54.293" v="20"/>
      <pc:docMkLst>
        <pc:docMk/>
      </pc:docMkLst>
      <pc:sldChg chg="delSp modSp new">
        <pc:chgData name="Mgr. Xénia Herchlová" userId="S::xenia.herchlova@adlerka.sk::35780691-fd34-4812-8ef1-5fded6172199" providerId="AD" clId="Web-{16485894-54FB-6D34-0F23-E9D4F3BDA655}" dt="2022-09-11T13:46:54.293" v="20"/>
        <pc:sldMkLst>
          <pc:docMk/>
          <pc:sldMk cId="556889998" sldId="267"/>
        </pc:sldMkLst>
        <pc:spChg chg="del">
          <ac:chgData name="Mgr. Xénia Herchlová" userId="S::xenia.herchlova@adlerka.sk::35780691-fd34-4812-8ef1-5fded6172199" providerId="AD" clId="Web-{16485894-54FB-6D34-0F23-E9D4F3BDA655}" dt="2022-09-11T13:46:54.293" v="20"/>
          <ac:spMkLst>
            <pc:docMk/>
            <pc:sldMk cId="556889998" sldId="267"/>
            <ac:spMk id="2" creationId="{6E2269A0-481B-226C-8070-53221D927BE5}"/>
          </ac:spMkLst>
        </pc:spChg>
        <pc:spChg chg="mod">
          <ac:chgData name="Mgr. Xénia Herchlová" userId="S::xenia.herchlova@adlerka.sk::35780691-fd34-4812-8ef1-5fded6172199" providerId="AD" clId="Web-{16485894-54FB-6D34-0F23-E9D4F3BDA655}" dt="2022-09-11T13:46:45.277" v="19" actId="20577"/>
          <ac:spMkLst>
            <pc:docMk/>
            <pc:sldMk cId="556889998" sldId="267"/>
            <ac:spMk id="3" creationId="{2402D175-3DC6-1289-B34B-921BA66CE332}"/>
          </ac:spMkLst>
        </pc:spChg>
      </pc:sldChg>
    </pc:docChg>
  </pc:docChgLst>
  <pc:docChgLst>
    <pc:chgData name="Mgr. Xénia Herchlová" userId="S::xenia.herchlova@adlerka.sk::35780691-fd34-4812-8ef1-5fded6172199" providerId="AD" clId="Web-{007042B6-DC10-4565-8714-D6B76A5109C6}"/>
    <pc:docChg chg="addSld modSld">
      <pc:chgData name="Mgr. Xénia Herchlová" userId="S::xenia.herchlova@adlerka.sk::35780691-fd34-4812-8ef1-5fded6172199" providerId="AD" clId="Web-{007042B6-DC10-4565-8714-D6B76A5109C6}" dt="2022-09-11T13:43:51.773" v="890" actId="14100"/>
      <pc:docMkLst>
        <pc:docMk/>
      </pc:docMkLst>
      <pc:sldChg chg="modSp">
        <pc:chgData name="Mgr. Xénia Herchlová" userId="S::xenia.herchlova@adlerka.sk::35780691-fd34-4812-8ef1-5fded6172199" providerId="AD" clId="Web-{007042B6-DC10-4565-8714-D6B76A5109C6}" dt="2022-09-11T12:54:32.427" v="8" actId="20577"/>
        <pc:sldMkLst>
          <pc:docMk/>
          <pc:sldMk cId="2526593619" sldId="256"/>
        </pc:sldMkLst>
        <pc:spChg chg="mod">
          <ac:chgData name="Mgr. Xénia Herchlová" userId="S::xenia.herchlova@adlerka.sk::35780691-fd34-4812-8ef1-5fded6172199" providerId="AD" clId="Web-{007042B6-DC10-4565-8714-D6B76A5109C6}" dt="2022-09-11T12:54:01.129" v="2" actId="20577"/>
          <ac:spMkLst>
            <pc:docMk/>
            <pc:sldMk cId="2526593619" sldId="256"/>
            <ac:spMk id="2" creationId="{00000000-0000-0000-0000-000000000000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2:54:32.427" v="8" actId="20577"/>
          <ac:spMkLst>
            <pc:docMk/>
            <pc:sldMk cId="2526593619" sldId="256"/>
            <ac:spMk id="3" creationId="{00000000-0000-0000-0000-000000000000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01:18.109" v="208" actId="20577"/>
        <pc:sldMkLst>
          <pc:docMk/>
          <pc:sldMk cId="1316293351" sldId="257"/>
        </pc:sldMkLst>
        <pc:spChg chg="mod">
          <ac:chgData name="Mgr. Xénia Herchlová" userId="S::xenia.herchlova@adlerka.sk::35780691-fd34-4812-8ef1-5fded6172199" providerId="AD" clId="Web-{007042B6-DC10-4565-8714-D6B76A5109C6}" dt="2022-09-11T12:54:57.318" v="17" actId="20577"/>
          <ac:spMkLst>
            <pc:docMk/>
            <pc:sldMk cId="1316293351" sldId="257"/>
            <ac:spMk id="2" creationId="{ACF57761-A125-C8DC-CD88-C8A397BFEF05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01:18.109" v="208" actId="20577"/>
          <ac:spMkLst>
            <pc:docMk/>
            <pc:sldMk cId="1316293351" sldId="257"/>
            <ac:spMk id="3" creationId="{BE56725B-7704-5552-90B4-AD77353F8ADB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12:06.313" v="338" actId="20577"/>
        <pc:sldMkLst>
          <pc:docMk/>
          <pc:sldMk cId="4016241305" sldId="258"/>
        </pc:sldMkLst>
        <pc:spChg chg="mod">
          <ac:chgData name="Mgr. Xénia Herchlová" userId="S::xenia.herchlova@adlerka.sk::35780691-fd34-4812-8ef1-5fded6172199" providerId="AD" clId="Web-{007042B6-DC10-4565-8714-D6B76A5109C6}" dt="2022-09-11T13:01:52.500" v="221" actId="20577"/>
          <ac:spMkLst>
            <pc:docMk/>
            <pc:sldMk cId="4016241305" sldId="258"/>
            <ac:spMk id="2" creationId="{FBDC4083-5CB5-0BE8-B49E-32FC8D303F35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12:06.313" v="338" actId="20577"/>
          <ac:spMkLst>
            <pc:docMk/>
            <pc:sldMk cId="4016241305" sldId="258"/>
            <ac:spMk id="3" creationId="{D8F0819C-2982-4213-FC84-FD742F5A620B}"/>
          </ac:spMkLst>
        </pc:spChg>
      </pc:sldChg>
      <pc:sldChg chg="delSp modSp new">
        <pc:chgData name="Mgr. Xénia Herchlová" userId="S::xenia.herchlova@adlerka.sk::35780691-fd34-4812-8ef1-5fded6172199" providerId="AD" clId="Web-{007042B6-DC10-4565-8714-D6B76A5109C6}" dt="2022-09-11T13:21:22.577" v="599" actId="14100"/>
        <pc:sldMkLst>
          <pc:docMk/>
          <pc:sldMk cId="4250419655" sldId="259"/>
        </pc:sldMkLst>
        <pc:spChg chg="del mod">
          <ac:chgData name="Mgr. Xénia Herchlová" userId="S::xenia.herchlova@adlerka.sk::35780691-fd34-4812-8ef1-5fded6172199" providerId="AD" clId="Web-{007042B6-DC10-4565-8714-D6B76A5109C6}" dt="2022-09-11T13:21:22.577" v="599" actId="14100"/>
          <ac:spMkLst>
            <pc:docMk/>
            <pc:sldMk cId="4250419655" sldId="259"/>
            <ac:spMk id="2" creationId="{34296C11-306C-9992-43B8-2419B25C271A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21:05.077" v="598" actId="1076"/>
          <ac:spMkLst>
            <pc:docMk/>
            <pc:sldMk cId="4250419655" sldId="259"/>
            <ac:spMk id="3" creationId="{AA5637D2-A4CB-D863-F4FD-D7E59A20E6B0}"/>
          </ac:spMkLst>
        </pc:spChg>
      </pc:sldChg>
      <pc:sldChg chg="delSp modSp new">
        <pc:chgData name="Mgr. Xénia Herchlová" userId="S::xenia.herchlova@adlerka.sk::35780691-fd34-4812-8ef1-5fded6172199" providerId="AD" clId="Web-{007042B6-DC10-4565-8714-D6B76A5109C6}" dt="2022-09-11T13:26:22.647" v="689" actId="14100"/>
        <pc:sldMkLst>
          <pc:docMk/>
          <pc:sldMk cId="3051549949" sldId="260"/>
        </pc:sldMkLst>
        <pc:spChg chg="del mod">
          <ac:chgData name="Mgr. Xénia Herchlová" userId="S::xenia.herchlova@adlerka.sk::35780691-fd34-4812-8ef1-5fded6172199" providerId="AD" clId="Web-{007042B6-DC10-4565-8714-D6B76A5109C6}" dt="2022-09-11T13:26:22.647" v="689" actId="14100"/>
          <ac:spMkLst>
            <pc:docMk/>
            <pc:sldMk cId="3051549949" sldId="260"/>
            <ac:spMk id="2" creationId="{ED12B4B3-99FC-4F2F-7657-9FCFE1867F21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26:11.132" v="688" actId="20577"/>
          <ac:spMkLst>
            <pc:docMk/>
            <pc:sldMk cId="3051549949" sldId="260"/>
            <ac:spMk id="3" creationId="{22A2C4A8-6253-A3B7-2013-4C90C59318F2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40:05.387" v="870" actId="20577"/>
        <pc:sldMkLst>
          <pc:docMk/>
          <pc:sldMk cId="948499740" sldId="261"/>
        </pc:sldMkLst>
        <pc:spChg chg="mod">
          <ac:chgData name="Mgr. Xénia Herchlová" userId="S::xenia.herchlova@adlerka.sk::35780691-fd34-4812-8ef1-5fded6172199" providerId="AD" clId="Web-{007042B6-DC10-4565-8714-D6B76A5109C6}" dt="2022-09-11T13:26:55.258" v="702" actId="20577"/>
          <ac:spMkLst>
            <pc:docMk/>
            <pc:sldMk cId="948499740" sldId="261"/>
            <ac:spMk id="2" creationId="{B63FC607-A8D9-53A8-2EEA-38AE35FF40FC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40:05.387" v="870" actId="20577"/>
          <ac:spMkLst>
            <pc:docMk/>
            <pc:sldMk cId="948499740" sldId="261"/>
            <ac:spMk id="3" creationId="{A3608307-9DAC-E02B-D89A-0D7926961781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31:37.656" v="818" actId="20577"/>
        <pc:sldMkLst>
          <pc:docMk/>
          <pc:sldMk cId="3969761114" sldId="262"/>
        </pc:sldMkLst>
        <pc:spChg chg="mod">
          <ac:chgData name="Mgr. Xénia Herchlová" userId="S::xenia.herchlova@adlerka.sk::35780691-fd34-4812-8ef1-5fded6172199" providerId="AD" clId="Web-{007042B6-DC10-4565-8714-D6B76A5109C6}" dt="2022-09-11T13:30:52.951" v="815" actId="20577"/>
          <ac:spMkLst>
            <pc:docMk/>
            <pc:sldMk cId="3969761114" sldId="262"/>
            <ac:spMk id="2" creationId="{7E3E2BF0-E71C-3CEE-35D8-6EAC14375542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31:37.656" v="818" actId="20577"/>
          <ac:spMkLst>
            <pc:docMk/>
            <pc:sldMk cId="3969761114" sldId="262"/>
            <ac:spMk id="3" creationId="{4C3156B9-45D3-AD49-6976-5019D7152FD7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34:34.066" v="830" actId="20577"/>
        <pc:sldMkLst>
          <pc:docMk/>
          <pc:sldMk cId="4207373852" sldId="263"/>
        </pc:sldMkLst>
        <pc:spChg chg="mod">
          <ac:chgData name="Mgr. Xénia Herchlová" userId="S::xenia.herchlova@adlerka.sk::35780691-fd34-4812-8ef1-5fded6172199" providerId="AD" clId="Web-{007042B6-DC10-4565-8714-D6B76A5109C6}" dt="2022-09-11T13:32:40.110" v="827" actId="20577"/>
          <ac:spMkLst>
            <pc:docMk/>
            <pc:sldMk cId="4207373852" sldId="263"/>
            <ac:spMk id="2" creationId="{B330DB92-5C45-3A3E-D40A-FDB2D08BF6FA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34:34.066" v="830" actId="20577"/>
          <ac:spMkLst>
            <pc:docMk/>
            <pc:sldMk cId="4207373852" sldId="263"/>
            <ac:spMk id="3" creationId="{1CD51A07-14D8-350D-F29D-F0C4723DCB77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37:25.164" v="852" actId="20577"/>
        <pc:sldMkLst>
          <pc:docMk/>
          <pc:sldMk cId="226659537" sldId="264"/>
        </pc:sldMkLst>
        <pc:spChg chg="mod">
          <ac:chgData name="Mgr. Xénia Herchlová" userId="S::xenia.herchlova@adlerka.sk::35780691-fd34-4812-8ef1-5fded6172199" providerId="AD" clId="Web-{007042B6-DC10-4565-8714-D6B76A5109C6}" dt="2022-09-11T13:34:46.754" v="834" actId="20577"/>
          <ac:spMkLst>
            <pc:docMk/>
            <pc:sldMk cId="226659537" sldId="264"/>
            <ac:spMk id="2" creationId="{523E1A90-13F4-7886-3D53-B4DCFA4C14DD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37:25.164" v="852" actId="20577"/>
          <ac:spMkLst>
            <pc:docMk/>
            <pc:sldMk cId="226659537" sldId="264"/>
            <ac:spMk id="3" creationId="{B636ACC9-BEC1-41C7-948C-2AB0626A9CD4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39:48.293" v="869" actId="20577"/>
        <pc:sldMkLst>
          <pc:docMk/>
          <pc:sldMk cId="214026650" sldId="265"/>
        </pc:sldMkLst>
        <pc:spChg chg="mod">
          <ac:chgData name="Mgr. Xénia Herchlová" userId="S::xenia.herchlova@adlerka.sk::35780691-fd34-4812-8ef1-5fded6172199" providerId="AD" clId="Web-{007042B6-DC10-4565-8714-D6B76A5109C6}" dt="2022-09-11T13:39:02.964" v="863" actId="20577"/>
          <ac:spMkLst>
            <pc:docMk/>
            <pc:sldMk cId="214026650" sldId="265"/>
            <ac:spMk id="2" creationId="{FBC4AF8D-A0FE-874D-2967-922257D9639A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39:48.293" v="869" actId="20577"/>
          <ac:spMkLst>
            <pc:docMk/>
            <pc:sldMk cId="214026650" sldId="265"/>
            <ac:spMk id="3" creationId="{510419E6-E8A1-4F93-7C4D-F315008F61B6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43:51.773" v="890" actId="14100"/>
        <pc:sldMkLst>
          <pc:docMk/>
          <pc:sldMk cId="1102987722" sldId="266"/>
        </pc:sldMkLst>
        <pc:spChg chg="mod">
          <ac:chgData name="Mgr. Xénia Herchlová" userId="S::xenia.herchlova@adlerka.sk::35780691-fd34-4812-8ef1-5fded6172199" providerId="AD" clId="Web-{007042B6-DC10-4565-8714-D6B76A5109C6}" dt="2022-09-11T13:41:44.265" v="877" actId="20577"/>
          <ac:spMkLst>
            <pc:docMk/>
            <pc:sldMk cId="1102987722" sldId="266"/>
            <ac:spMk id="2" creationId="{55CA0987-C6AC-356E-8687-0113509872E8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43:51.773" v="890" actId="14100"/>
          <ac:spMkLst>
            <pc:docMk/>
            <pc:sldMk cId="1102987722" sldId="266"/>
            <ac:spMk id="3" creationId="{138A2CE8-23C4-79E1-DDA4-C6ACD0E207D8}"/>
          </ac:spMkLst>
        </pc:spChg>
      </pc:sldChg>
    </pc:docChg>
  </pc:docChgLst>
  <pc:docChgLst>
    <pc:chgData clId="Web-{007042B6-DC10-4565-8714-D6B76A5109C6}"/>
    <pc:docChg chg="modSld">
      <pc:chgData name="" userId="" providerId="" clId="Web-{007042B6-DC10-4565-8714-D6B76A5109C6}" dt="2022-09-11T12:53:30.472" v="10" actId="20577"/>
      <pc:docMkLst>
        <pc:docMk/>
      </pc:docMkLst>
      <pc:sldChg chg="modSp">
        <pc:chgData name="" userId="" providerId="" clId="Web-{007042B6-DC10-4565-8714-D6B76A5109C6}" dt="2022-09-11T12:53:30.472" v="10" actId="20577"/>
        <pc:sldMkLst>
          <pc:docMk/>
          <pc:sldMk cId="2526593619" sldId="256"/>
        </pc:sldMkLst>
        <pc:spChg chg="mod">
          <ac:chgData name="" userId="" providerId="" clId="Web-{007042B6-DC10-4565-8714-D6B76A5109C6}" dt="2022-09-11T12:53:30.472" v="10" actId="20577"/>
          <ac:spMkLst>
            <pc:docMk/>
            <pc:sldMk cId="2526593619" sldId="256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>
            <a:extLst>
              <a:ext uri="{FF2B5EF4-FFF2-40B4-BE49-F238E27FC236}">
                <a16:creationId xmlns:a16="http://schemas.microsoft.com/office/drawing/2014/main" id="{E49DEB82-B3D8-40A1-89C0-BD5D292A48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134D3EA3-2283-4FDD-8C79-55450DD294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CF8FB-A440-4E21-920E-A41651FDC7D9}" type="datetimeFigureOut">
              <a:rPr lang="sk-SK" smtClean="0"/>
              <a:t>13. 2. 2025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6D02EC8F-3E6C-4299-9A45-DCFABE74B5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D4431849-9F83-42D1-8C7D-9B0CFC3112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BD9CF-B4D5-4FB7-B7B8-40548828BA9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75923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 noProof="0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EC24F-5D2F-4F2C-BD8A-4F0F49CDC329}" type="datetimeFigureOut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 noProof="0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noProof="0"/>
              <a:t>Kliknutím upravíte štýly predlohy textu</a:t>
            </a:r>
          </a:p>
          <a:p>
            <a:pPr lvl="1"/>
            <a:r>
              <a:rPr lang="sk-SK" noProof="0"/>
              <a:t>Druhá úroveň</a:t>
            </a:r>
          </a:p>
          <a:p>
            <a:pPr lvl="2"/>
            <a:r>
              <a:rPr lang="sk-SK" noProof="0"/>
              <a:t>Tretia úroveň</a:t>
            </a:r>
          </a:p>
          <a:p>
            <a:pPr lvl="3"/>
            <a:r>
              <a:rPr lang="sk-SK" noProof="0"/>
              <a:t>Štvrtá úroveň</a:t>
            </a:r>
          </a:p>
          <a:p>
            <a:pPr lvl="4"/>
            <a:r>
              <a:rPr lang="sk-SK" noProof="0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 noProof="0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63EFB-32A8-4371-A419-B74553DB09C3}" type="slidenum">
              <a:rPr lang="sk-SK" noProof="0" smtClean="0"/>
              <a:t>‹#›</a:t>
            </a:fld>
            <a:endParaRPr lang="sk-SK" noProof="0"/>
          </a:p>
        </p:txBody>
      </p:sp>
    </p:spTree>
    <p:extLst>
      <p:ext uri="{BB962C8B-B14F-4D97-AF65-F5344CB8AC3E}">
        <p14:creationId xmlns:p14="http://schemas.microsoft.com/office/powerpoint/2010/main" val="17644468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63EFB-32A8-4371-A419-B74553DB09C3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2424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sk-SK" noProof="0"/>
              <a:t>Kliknutím upravte štýl predlohy nadpisu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sk-SK" noProof="0"/>
              <a:t>Kliknutím upravte štýl predlohy podnadpisu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9F6A14D8-4830-487B-85F8-F6DDF3B90020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 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obrázka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sk-SK" noProof="0"/>
              <a:t>Kliknutím na ikonu pridáte obrázok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82D4D7-8DE4-408E-83D2-248AD7B60860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 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5960E7-1C58-4BFF-B7FC-5887F979FA7D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ácia s 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ok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ové pole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sk-SK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ové pole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sk-SK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10" name="Zástupný symbol textu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94822B-B68F-4B18-8784-3661BF00B547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 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4D1338-5CBA-472F-80ED-766F785403ED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ovka s citáci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ok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ové pole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sk-SK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ové pole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sk-SK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10" name="Zástupný symbol textu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sk-SK" noProof="0"/>
              <a:t>Kliknutím upravíte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12B509-E9C4-40C1-BF5A-19D9C51548EC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sk-SK" noProof="0"/>
              <a:t>Kliknite sem a upravte štýl predlohy nadpisov</a:t>
            </a:r>
          </a:p>
        </p:txBody>
      </p:sp>
      <p:sp>
        <p:nvSpPr>
          <p:cNvPr id="10" name="Zástupný symbol textu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sk-SK" noProof="0"/>
              <a:t>Kliknutím upravíte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7B65C5-DC81-4668-9124-7E6C5542F62B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Zástupný objekt pre z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88CF89-D521-4E1F-90C5-4D93CEA62A53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Z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074BD9-8AD4-409C-9449-746C049447EB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 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174E2C-5DE3-4C2B-AA28-1A4B9D0451C6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4EDA96-5C5F-460B-A886-39CF87AB46ED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typy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8B436B-300D-418A-AE90-D13FDE8C10ED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k-SK" noProof="0"/>
              <a:t>KLIKNITE SEM A UPRAVTE ŠTÝLY PREDLOHY TEXTU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k-SK" noProof="0"/>
              <a:t>KLIKNITE SEM A UPRAVTE ŠTÝLY PREDLOHY TEXTU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7638F4-708F-44AD-B5D9-968A6F876FDA}" type="datetime1">
              <a:rPr lang="sk-SK" noProof="0" smtClean="0"/>
              <a:pPr rtl="0"/>
              <a:t>13. 2. 2025</a:t>
            </a:fld>
            <a:r>
              <a:rPr lang="sk-SK" noProof="0"/>
              <a:t>11. 9. 2014</a:t>
            </a:r>
            <a:fld id="{B61BEF0D-F0BB-DE4B-95CE-6DB70DBA9567}" type="datetimeFigureOut">
              <a:rPr lang="sk-SK" noProof="0" smtClean="0"/>
              <a:pPr rtl="0"/>
              <a:t>13. 2. 2025</a:t>
            </a:fld>
            <a:endParaRPr lang="sk-SK" noProof="0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 rtl="0"/>
              <a:t>‹#›</a:t>
            </a:fld>
            <a:r>
              <a:rPr lang="sk-SK" noProof="0"/>
              <a:t>‹#›</a:t>
            </a:r>
            <a:fld id="{D57F1E4F-1CFF-5643-939E-217C01CDF565}" type="slidenum">
              <a:rPr lang="sk-SK" noProof="0" smtClean="0"/>
              <a:pPr rtl="0"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b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9DDA2E-DFC6-4CC3-AE2E-AFD3FCA3F4F6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0259CE-F10F-4A3E-9FDD-FD91EBBCE350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 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BBDB08-FD3E-43E2-A430-8378654EDCE5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14" name="Zástupný symbol obrázka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sk-SK" noProof="0"/>
              <a:t>Kliknutím na ikonu pridáte obrázok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668ACC-9D81-4BFF-A1FC-E2D468F7B3A5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818B801D-4C79-4FC3-9242-1142DD85FCB6}" type="datetime1">
              <a:rPr lang="sk-SK" noProof="0" smtClean="0"/>
              <a:t>13. 2. 2025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sk-SK" sz="6000" dirty="0">
                <a:ea typeface="Calibri Light"/>
                <a:cs typeface="Calibri Light"/>
              </a:rPr>
              <a:t>Odpisy majetku</a:t>
            </a:r>
          </a:p>
        </p:txBody>
      </p:sp>
    </p:spTree>
    <p:extLst>
      <p:ext uri="{BB962C8B-B14F-4D97-AF65-F5344CB8AC3E}">
        <p14:creationId xmlns:p14="http://schemas.microsoft.com/office/powerpoint/2010/main" val="252659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E56725B-7704-5552-90B4-AD77353F8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14670"/>
            <a:ext cx="10131425" cy="63157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sk-SK" sz="3600" b="1" u="sng" dirty="0">
                <a:ea typeface="Calibri" panose="020F0502020204030204"/>
                <a:cs typeface="Calibri" panose="020F0502020204030204"/>
              </a:rPr>
              <a:t>Čo sú to odpisy?</a:t>
            </a:r>
          </a:p>
          <a:p>
            <a:pPr marL="0" indent="0" algn="ctr">
              <a:buNone/>
            </a:pPr>
            <a:endParaRPr lang="sk-SK" sz="36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sk-SK" sz="3600" dirty="0">
                <a:ea typeface="Calibri" panose="020F0502020204030204"/>
                <a:cs typeface="Calibri" panose="020F0502020204030204"/>
              </a:rPr>
              <a:t>Odpisy vyjadrujú opotrebenie majetku, to znamená trvalé zníženie hodnoty majetku, v peňažnom vyjadrení za určité časové obdobie.</a:t>
            </a:r>
          </a:p>
          <a:p>
            <a:pPr marL="0" indent="0">
              <a:buNone/>
            </a:pPr>
            <a:r>
              <a:rPr lang="sk-SK" sz="3600" dirty="0">
                <a:ea typeface="Calibri" panose="020F0502020204030204"/>
                <a:cs typeface="Calibri" panose="020F0502020204030204"/>
              </a:rPr>
              <a:t>V praxi sa stretávame s dvomi typmi odpisov:</a:t>
            </a:r>
          </a:p>
          <a:p>
            <a:pPr marL="0" indent="0">
              <a:buNone/>
            </a:pPr>
            <a:r>
              <a:rPr lang="sk-SK" sz="3600" u="sng" dirty="0">
                <a:ea typeface="Calibri" panose="020F0502020204030204"/>
                <a:cs typeface="Calibri" panose="020F0502020204030204"/>
              </a:rPr>
              <a:t>účtovné odpisy</a:t>
            </a:r>
          </a:p>
          <a:p>
            <a:pPr marL="0" indent="0">
              <a:buNone/>
            </a:pPr>
            <a:r>
              <a:rPr lang="sk-SK" sz="3600" u="sng" dirty="0">
                <a:ea typeface="Calibri" panose="020F0502020204030204"/>
                <a:cs typeface="Calibri" panose="020F0502020204030204"/>
              </a:rPr>
              <a:t>daňové odpisy</a:t>
            </a:r>
          </a:p>
        </p:txBody>
      </p:sp>
    </p:spTree>
    <p:extLst>
      <p:ext uri="{BB962C8B-B14F-4D97-AF65-F5344CB8AC3E}">
        <p14:creationId xmlns:p14="http://schemas.microsoft.com/office/powerpoint/2010/main" val="1316293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DC4083-5CB5-0BE8-B49E-32FC8D303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k-SK" b="1" dirty="0">
                <a:ea typeface="Calibri Light" panose="020F0302020204030204"/>
                <a:cs typeface="Calibri Light" panose="020F0302020204030204"/>
              </a:rPr>
              <a:t>Účtovné odpisy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8F0819C-2982-4213-FC84-FD742F5A6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33107"/>
            <a:ext cx="10131425" cy="475275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sk-SK" sz="3600" dirty="0">
                <a:ea typeface="Calibri" panose="020F0502020204030204"/>
                <a:cs typeface="Calibri" panose="020F0502020204030204"/>
              </a:rPr>
              <a:t>Účtovné odpisy vyjadrujú skutočné opotrebenie majetku, pričom zohľadňujú jeho využívanie v podnikateľskej činnosti spoločnosti. Účtovné odpisy si účtovná jednotka stanovuje sama prostredníctvom odpisového plánu, ktorý je súčasťou smernice o vedení účtovníctva.</a:t>
            </a:r>
          </a:p>
          <a:p>
            <a:pPr marL="0" indent="0">
              <a:buNone/>
            </a:pPr>
            <a:r>
              <a:rPr lang="sk-SK" sz="3600" dirty="0">
                <a:ea typeface="Calibri" panose="020F0502020204030204"/>
                <a:cs typeface="Calibri" panose="020F0502020204030204"/>
              </a:rPr>
              <a:t>Účtovná jednotka je povinná o účtovných odpisoch účtovať mesačne.</a:t>
            </a:r>
          </a:p>
        </p:txBody>
      </p:sp>
    </p:spTree>
    <p:extLst>
      <p:ext uri="{BB962C8B-B14F-4D97-AF65-F5344CB8AC3E}">
        <p14:creationId xmlns:p14="http://schemas.microsoft.com/office/powerpoint/2010/main" val="4016241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4D9ED-EC23-6090-E0F4-DAF467FFA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510364"/>
            <a:ext cx="10131425" cy="60711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4000" b="1" dirty="0"/>
              <a:t>DAŇOVÉ ODPISY</a:t>
            </a:r>
          </a:p>
          <a:p>
            <a:pPr marL="0" indent="0">
              <a:buNone/>
            </a:pPr>
            <a:endParaRPr lang="sk-SK" sz="3600" b="1" i="1" u="sng" dirty="0"/>
          </a:p>
          <a:p>
            <a:pPr marL="0" indent="0">
              <a:buNone/>
            </a:pPr>
            <a:r>
              <a:rPr lang="en-US" sz="3600" dirty="0" err="1"/>
              <a:t>Odpisovaním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v </a:t>
            </a:r>
            <a:r>
              <a:rPr lang="en-US" sz="3600" dirty="0" err="1"/>
              <a:t>zmysle</a:t>
            </a:r>
            <a:r>
              <a:rPr lang="en-US" sz="3600" dirty="0"/>
              <a:t> </a:t>
            </a:r>
            <a:r>
              <a:rPr lang="en-US" sz="3600" dirty="0" err="1"/>
              <a:t>Zákona</a:t>
            </a:r>
            <a:r>
              <a:rPr lang="en-US" sz="3600" dirty="0"/>
              <a:t> o </a:t>
            </a:r>
            <a:r>
              <a:rPr lang="en-US" sz="3600" dirty="0" err="1"/>
              <a:t>dani</a:t>
            </a:r>
            <a:r>
              <a:rPr lang="en-US" sz="3600" dirty="0"/>
              <a:t> z </a:t>
            </a:r>
            <a:r>
              <a:rPr lang="en-US" sz="3600" dirty="0" err="1"/>
              <a:t>príjmov</a:t>
            </a:r>
            <a:r>
              <a:rPr lang="en-US" sz="3600" dirty="0"/>
              <a:t> </a:t>
            </a:r>
            <a:r>
              <a:rPr lang="en-US" sz="3600" dirty="0" err="1"/>
              <a:t>rozumie</a:t>
            </a:r>
            <a:r>
              <a:rPr lang="en-US" sz="3600" dirty="0"/>
              <a:t> </a:t>
            </a:r>
            <a:r>
              <a:rPr lang="en-US" sz="3600" dirty="0" err="1"/>
              <a:t>postupné</a:t>
            </a:r>
            <a:r>
              <a:rPr lang="en-US" sz="3600" dirty="0"/>
              <a:t> </a:t>
            </a:r>
            <a:r>
              <a:rPr lang="en-US" sz="3600" dirty="0" err="1"/>
              <a:t>zahrňovanie</a:t>
            </a:r>
            <a:r>
              <a:rPr lang="en-US" sz="3600" dirty="0"/>
              <a:t> </a:t>
            </a:r>
            <a:r>
              <a:rPr lang="en-US" sz="3600" dirty="0" err="1"/>
              <a:t>odpisov</a:t>
            </a:r>
            <a:r>
              <a:rPr lang="en-US" sz="3600" dirty="0"/>
              <a:t> z </a:t>
            </a:r>
            <a:r>
              <a:rPr lang="en-US" sz="3600" dirty="0" err="1"/>
              <a:t>hmotného</a:t>
            </a:r>
            <a:r>
              <a:rPr lang="en-US" sz="3600" dirty="0"/>
              <a:t> </a:t>
            </a:r>
            <a:r>
              <a:rPr lang="en-US" sz="3600" dirty="0" err="1"/>
              <a:t>majetku</a:t>
            </a:r>
            <a:r>
              <a:rPr lang="en-US" sz="3600" dirty="0"/>
              <a:t> a </a:t>
            </a:r>
            <a:r>
              <a:rPr lang="en-US" sz="3600" dirty="0" err="1"/>
              <a:t>nehmotného</a:t>
            </a:r>
            <a:r>
              <a:rPr lang="en-US" sz="3600" dirty="0"/>
              <a:t> </a:t>
            </a:r>
            <a:r>
              <a:rPr lang="en-US" sz="3600" dirty="0" err="1"/>
              <a:t>majetku</a:t>
            </a:r>
            <a:r>
              <a:rPr lang="en-US" sz="3600" dirty="0"/>
              <a:t> do </a:t>
            </a:r>
            <a:r>
              <a:rPr lang="en-US" sz="3600" dirty="0" err="1"/>
              <a:t>daňových</a:t>
            </a:r>
            <a:r>
              <a:rPr lang="en-US" sz="3600" dirty="0"/>
              <a:t> </a:t>
            </a:r>
            <a:r>
              <a:rPr lang="en-US" sz="3600" dirty="0" err="1"/>
              <a:t>výdavkov</a:t>
            </a:r>
            <a:r>
              <a:rPr lang="en-US" sz="3600" dirty="0"/>
              <a:t>, </a:t>
            </a:r>
            <a:r>
              <a:rPr lang="en-US" sz="3600" dirty="0" err="1"/>
              <a:t>ktorý</a:t>
            </a:r>
            <a:r>
              <a:rPr lang="en-US" sz="3600" dirty="0"/>
              <a:t> je </a:t>
            </a:r>
            <a:r>
              <a:rPr lang="en-US" sz="3600" dirty="0" err="1"/>
              <a:t>účtovaný</a:t>
            </a:r>
            <a:r>
              <a:rPr lang="en-US" sz="3600" dirty="0"/>
              <a:t> </a:t>
            </a:r>
            <a:r>
              <a:rPr lang="en-US" sz="3600" dirty="0" err="1"/>
              <a:t>alebo</a:t>
            </a:r>
            <a:r>
              <a:rPr lang="en-US" sz="3600" dirty="0"/>
              <a:t> </a:t>
            </a:r>
            <a:r>
              <a:rPr lang="en-US" sz="3600" dirty="0" err="1"/>
              <a:t>evidovaný</a:t>
            </a:r>
            <a:r>
              <a:rPr lang="en-US" sz="3600" dirty="0"/>
              <a:t> </a:t>
            </a:r>
            <a:r>
              <a:rPr lang="en-US" sz="3600" dirty="0" err="1"/>
              <a:t>podľa</a:t>
            </a:r>
            <a:r>
              <a:rPr lang="en-US" sz="3600" dirty="0"/>
              <a:t> § 6 </a:t>
            </a:r>
            <a:r>
              <a:rPr lang="en-US" sz="3600" dirty="0" err="1"/>
              <a:t>ods</a:t>
            </a:r>
            <a:r>
              <a:rPr lang="en-US" sz="3600" dirty="0"/>
              <a:t>. 11 a je </a:t>
            </a:r>
            <a:r>
              <a:rPr lang="en-US" sz="3600" dirty="0" err="1"/>
              <a:t>používaný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zabezpečenie</a:t>
            </a:r>
            <a:r>
              <a:rPr lang="en-US" sz="3600" dirty="0"/>
              <a:t> </a:t>
            </a:r>
            <a:r>
              <a:rPr lang="en-US" sz="3600" dirty="0" err="1"/>
              <a:t>zdaniteľných</a:t>
            </a:r>
            <a:r>
              <a:rPr lang="en-US" sz="3600" dirty="0"/>
              <a:t> </a:t>
            </a:r>
            <a:r>
              <a:rPr lang="en-US" sz="3600" dirty="0" err="1"/>
              <a:t>príjmov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7151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3608307-9DAC-E02B-D89A-0D7926961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552892"/>
            <a:ext cx="10462104" cy="61456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sk-SK" sz="2800" dirty="0">
                <a:ea typeface="Calibri" panose="020F0502020204030204"/>
                <a:cs typeface="Calibri" panose="020F0502020204030204"/>
              </a:rPr>
              <a:t> </a:t>
            </a:r>
            <a:r>
              <a:rPr lang="sk-SK" sz="3600" b="1" u="sng" dirty="0">
                <a:ea typeface="Calibri" panose="020F0502020204030204"/>
                <a:cs typeface="Calibri" panose="020F0502020204030204"/>
              </a:rPr>
              <a:t>za odpisovaný hmotný majetok sú považované:</a:t>
            </a:r>
          </a:p>
          <a:p>
            <a:pPr marL="0" indent="0">
              <a:buNone/>
            </a:pPr>
            <a:r>
              <a:rPr lang="sk-SK" sz="3200" dirty="0">
                <a:ea typeface="Calibri" panose="020F0502020204030204"/>
                <a:cs typeface="Calibri" panose="020F0502020204030204"/>
              </a:rPr>
              <a:t>1. samostatné hnuteľné veci, ktoré majú samostatné technicko-ekonomické určenie, ktorých vstupná cena je vyššia ako 2400 eur a prevádzkovo-technické funkcie dlhšie ako jeden rok,</a:t>
            </a:r>
          </a:p>
          <a:p>
            <a:pPr marL="0" indent="0">
              <a:buNone/>
            </a:pPr>
            <a:r>
              <a:rPr lang="sk-SK" sz="3200" dirty="0">
                <a:ea typeface="Calibri" panose="020F0502020204030204"/>
                <a:cs typeface="Calibri" panose="020F0502020204030204"/>
              </a:rPr>
              <a:t>2. budovy a iné stavby,drobné stavby na lesnej pôde slúžiace na zabezpečovanie lesnej výroby a poľovníctva a oplotenie slúžiace na zabezpečovanie lesnej výroby a poľovníctva</a:t>
            </a:r>
          </a:p>
          <a:p>
            <a:pPr marL="0" indent="0">
              <a:buNone/>
            </a:pPr>
            <a:r>
              <a:rPr lang="sk-SK" sz="3200" dirty="0">
                <a:ea typeface="Calibri" panose="020F0502020204030204"/>
                <a:cs typeface="Calibri" panose="020F0502020204030204"/>
              </a:rPr>
              <a:t>3. pestovateľské celky trvalých porastov s dobou plodnosti dlhšou ako tri roky,</a:t>
            </a:r>
          </a:p>
          <a:p>
            <a:pPr marL="0" indent="0">
              <a:buNone/>
            </a:pPr>
            <a:r>
              <a:rPr lang="sk-SK" sz="3200" dirty="0">
                <a:ea typeface="Calibri" panose="020F0502020204030204"/>
                <a:cs typeface="Calibri" panose="020F0502020204030204"/>
              </a:rPr>
              <a:t>4. zvieratá</a:t>
            </a:r>
          </a:p>
        </p:txBody>
      </p:sp>
    </p:spTree>
    <p:extLst>
      <p:ext uri="{BB962C8B-B14F-4D97-AF65-F5344CB8AC3E}">
        <p14:creationId xmlns:p14="http://schemas.microsoft.com/office/powerpoint/2010/main" val="948499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10419E6-E8A1-4F93-7C4D-F315008F6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80753"/>
            <a:ext cx="10131425" cy="63263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3600" dirty="0">
                <a:ea typeface="Calibri" panose="020F0502020204030204"/>
                <a:cs typeface="Calibri" panose="020F0502020204030204"/>
              </a:rPr>
              <a:t>Nehmotným majetkom je dlhodobý nehmotný majetok, ktorého vstupná cena je vyššia ako 2 400 eur a použiteľnosť alebo prevádzkovo-technické funkcie sú dlhšie ako jeden rok vrátane dlhodobého nehmotného majetku, zaúčtovaného právnym nástupcom daňovníka zrušeného bez likvidácie, vyčleneného z goodwillu alebo záporného goodwillu len pri uplatnení reálnych hodnôt.</a:t>
            </a:r>
          </a:p>
          <a:p>
            <a:pPr marL="0" indent="0">
              <a:buNone/>
            </a:pPr>
            <a:r>
              <a:rPr lang="sk-SK" sz="3600" dirty="0">
                <a:ea typeface="Calibri" panose="020F0502020204030204"/>
                <a:cs typeface="Calibri" panose="020F0502020204030204"/>
              </a:rPr>
              <a:t>Nehmotný majetok sa odpíše v súlade s účtovnými predpismi, najviac do výšky vstupnej ceny.</a:t>
            </a:r>
          </a:p>
        </p:txBody>
      </p:sp>
    </p:spTree>
    <p:extLst>
      <p:ext uri="{BB962C8B-B14F-4D97-AF65-F5344CB8AC3E}">
        <p14:creationId xmlns:p14="http://schemas.microsoft.com/office/powerpoint/2010/main" val="21402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B9D3-AC58-9FE2-FAD7-EF13FE9BA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33916"/>
            <a:ext cx="10131425" cy="64326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/>
              <a:t>Daňovník</a:t>
            </a:r>
            <a:r>
              <a:rPr lang="en-US" sz="4000" dirty="0"/>
              <a:t> </a:t>
            </a:r>
            <a:r>
              <a:rPr lang="en-US" sz="4000" dirty="0" err="1"/>
              <a:t>môže</a:t>
            </a:r>
            <a:r>
              <a:rPr lang="en-US" sz="4000" dirty="0"/>
              <a:t> </a:t>
            </a:r>
            <a:r>
              <a:rPr lang="en-US" sz="4000" dirty="0" err="1"/>
              <a:t>uplatňovanie</a:t>
            </a:r>
            <a:r>
              <a:rPr lang="en-US" sz="4000" dirty="0"/>
              <a:t> </a:t>
            </a:r>
            <a:r>
              <a:rPr lang="en-US" sz="4000" dirty="0" err="1"/>
              <a:t>odpisov</a:t>
            </a:r>
            <a:r>
              <a:rPr lang="en-US" sz="4000" dirty="0"/>
              <a:t> </a:t>
            </a:r>
            <a:r>
              <a:rPr lang="en-US" sz="4000" dirty="0" err="1"/>
              <a:t>hmotného</a:t>
            </a:r>
            <a:r>
              <a:rPr lang="en-US" sz="4000" dirty="0"/>
              <a:t> </a:t>
            </a:r>
            <a:r>
              <a:rPr lang="en-US" sz="4000" dirty="0" err="1"/>
              <a:t>majetku</a:t>
            </a:r>
            <a:r>
              <a:rPr lang="en-US" sz="4000" dirty="0"/>
              <a:t> </a:t>
            </a:r>
            <a:r>
              <a:rPr lang="en-US" sz="4000" dirty="0" err="1"/>
              <a:t>prerušiť</a:t>
            </a:r>
            <a:r>
              <a:rPr lang="en-US" sz="4000" dirty="0"/>
              <a:t>, a to </a:t>
            </a:r>
            <a:r>
              <a:rPr lang="en-US" sz="4000" dirty="0" err="1"/>
              <a:t>len</a:t>
            </a:r>
            <a:r>
              <a:rPr lang="en-US" sz="4000" dirty="0"/>
              <a:t> </a:t>
            </a:r>
            <a:r>
              <a:rPr lang="en-US" sz="4000" dirty="0" err="1"/>
              <a:t>na</a:t>
            </a:r>
            <a:r>
              <a:rPr lang="en-US" sz="4000" dirty="0"/>
              <a:t> </a:t>
            </a:r>
            <a:r>
              <a:rPr lang="en-US" sz="4000" dirty="0" err="1"/>
              <a:t>jedno</a:t>
            </a:r>
            <a:r>
              <a:rPr lang="en-US" sz="4000" dirty="0"/>
              <a:t> </a:t>
            </a:r>
            <a:r>
              <a:rPr lang="en-US" sz="4000" dirty="0" err="1"/>
              <a:t>celé</a:t>
            </a:r>
            <a:r>
              <a:rPr lang="en-US" sz="4000" dirty="0"/>
              <a:t> </a:t>
            </a:r>
            <a:r>
              <a:rPr lang="en-US" sz="4000" dirty="0" err="1"/>
              <a:t>zdaňovacie</a:t>
            </a:r>
            <a:r>
              <a:rPr lang="en-US" sz="4000" dirty="0"/>
              <a:t> </a:t>
            </a:r>
            <a:r>
              <a:rPr lang="en-US" sz="4000" dirty="0" err="1"/>
              <a:t>obdobie</a:t>
            </a:r>
            <a:r>
              <a:rPr lang="en-US" sz="4000" dirty="0"/>
              <a:t> </a:t>
            </a:r>
            <a:r>
              <a:rPr lang="en-US" sz="4000" dirty="0" err="1"/>
              <a:t>alebo</a:t>
            </a:r>
            <a:r>
              <a:rPr lang="en-US" sz="4000" dirty="0"/>
              <a:t> </a:t>
            </a:r>
            <a:r>
              <a:rPr lang="en-US" sz="4000" dirty="0" err="1"/>
              <a:t>viac</a:t>
            </a:r>
            <a:r>
              <a:rPr lang="en-US" sz="4000" dirty="0"/>
              <a:t> </a:t>
            </a:r>
            <a:r>
              <a:rPr lang="en-US" sz="4000" dirty="0" err="1"/>
              <a:t>celých</a:t>
            </a:r>
            <a:r>
              <a:rPr lang="en-US" sz="4000" dirty="0"/>
              <a:t> </a:t>
            </a:r>
            <a:r>
              <a:rPr lang="en-US" sz="4000" dirty="0" err="1"/>
              <a:t>zdaňovacích</a:t>
            </a:r>
            <a:r>
              <a:rPr lang="en-US" sz="4000" dirty="0"/>
              <a:t> </a:t>
            </a:r>
            <a:r>
              <a:rPr lang="en-US" sz="4000" dirty="0" err="1"/>
              <a:t>období</a:t>
            </a:r>
            <a:r>
              <a:rPr lang="en-US" sz="4000" dirty="0"/>
              <a:t>; v </a:t>
            </a:r>
            <a:r>
              <a:rPr lang="en-US" sz="4000" dirty="0" err="1"/>
              <a:t>ďalšom</a:t>
            </a:r>
            <a:r>
              <a:rPr lang="en-US" sz="4000" dirty="0"/>
              <a:t> </a:t>
            </a:r>
            <a:r>
              <a:rPr lang="en-US" sz="4000" dirty="0" err="1"/>
              <a:t>zdaňovacom</a:t>
            </a:r>
            <a:r>
              <a:rPr lang="en-US" sz="4000" dirty="0"/>
              <a:t> </a:t>
            </a:r>
            <a:r>
              <a:rPr lang="en-US" sz="4000" dirty="0" err="1"/>
              <a:t>období</a:t>
            </a:r>
            <a:r>
              <a:rPr lang="en-US" sz="4000" dirty="0"/>
              <a:t> </a:t>
            </a:r>
            <a:r>
              <a:rPr lang="en-US" sz="4000" dirty="0" err="1"/>
              <a:t>daňovník</a:t>
            </a:r>
            <a:r>
              <a:rPr lang="en-US" sz="4000" dirty="0"/>
              <a:t> </a:t>
            </a:r>
            <a:r>
              <a:rPr lang="en-US" sz="4000" dirty="0" err="1"/>
              <a:t>pokračuje</a:t>
            </a:r>
            <a:r>
              <a:rPr lang="en-US" sz="4000" dirty="0"/>
              <a:t> v </a:t>
            </a:r>
            <a:r>
              <a:rPr lang="en-US" sz="4000" dirty="0" err="1"/>
              <a:t>odpisovaní</a:t>
            </a:r>
            <a:r>
              <a:rPr lang="en-US" sz="4000" dirty="0"/>
              <a:t> </a:t>
            </a:r>
            <a:r>
              <a:rPr lang="en-US" sz="4000" dirty="0" err="1"/>
              <a:t>tak</a:t>
            </a:r>
            <a:r>
              <a:rPr lang="en-US" sz="4000" dirty="0"/>
              <a:t>, </a:t>
            </a:r>
            <a:r>
              <a:rPr lang="en-US" sz="4000" dirty="0" err="1"/>
              <a:t>ako</a:t>
            </a:r>
            <a:r>
              <a:rPr lang="en-US" sz="4000" dirty="0"/>
              <a:t> by </a:t>
            </a:r>
            <a:r>
              <a:rPr lang="en-US" sz="4000" dirty="0" err="1"/>
              <a:t>nebolo</a:t>
            </a:r>
            <a:r>
              <a:rPr lang="en-US" sz="4000" dirty="0"/>
              <a:t> </a:t>
            </a:r>
            <a:r>
              <a:rPr lang="en-US" sz="4000" dirty="0" err="1"/>
              <a:t>prerušené</a:t>
            </a:r>
            <a:r>
              <a:rPr lang="en-US" sz="4000" dirty="0"/>
              <a:t>, </a:t>
            </a:r>
            <a:r>
              <a:rPr lang="en-US" sz="4000" dirty="0" err="1"/>
              <a:t>pričom</a:t>
            </a:r>
            <a:r>
              <a:rPr lang="en-US" sz="4000" dirty="0"/>
              <a:t> </a:t>
            </a:r>
            <a:r>
              <a:rPr lang="en-US" sz="4000" dirty="0" err="1"/>
              <a:t>celková</a:t>
            </a:r>
            <a:r>
              <a:rPr lang="en-US" sz="4000" dirty="0"/>
              <a:t> </a:t>
            </a:r>
            <a:r>
              <a:rPr lang="en-US" sz="4000" dirty="0" err="1"/>
              <a:t>doba</a:t>
            </a:r>
            <a:r>
              <a:rPr lang="en-US" sz="4000" dirty="0"/>
              <a:t> </a:t>
            </a:r>
            <a:r>
              <a:rPr lang="en-US" sz="4000" dirty="0" err="1"/>
              <a:t>odpisovania</a:t>
            </a:r>
            <a:r>
              <a:rPr lang="en-US" sz="4000" dirty="0"/>
              <a:t> </a:t>
            </a:r>
            <a:r>
              <a:rPr lang="en-US" sz="4000" dirty="0" err="1"/>
              <a:t>sa</a:t>
            </a:r>
            <a:r>
              <a:rPr lang="en-US" sz="4000" dirty="0"/>
              <a:t> </a:t>
            </a:r>
            <a:r>
              <a:rPr lang="en-US" sz="4000" dirty="0" err="1"/>
              <a:t>predlžuje</a:t>
            </a:r>
            <a:r>
              <a:rPr lang="en-US" sz="4000" dirty="0"/>
              <a:t> o </a:t>
            </a:r>
            <a:r>
              <a:rPr lang="en-US" sz="4000" dirty="0" err="1"/>
              <a:t>dobu</a:t>
            </a:r>
            <a:r>
              <a:rPr lang="en-US" sz="4000" dirty="0"/>
              <a:t> </a:t>
            </a:r>
            <a:r>
              <a:rPr lang="en-US" sz="4000" dirty="0" err="1"/>
              <a:t>prerušenia</a:t>
            </a:r>
            <a:r>
              <a:rPr lang="en-US" sz="4000" dirty="0"/>
              <a:t> </a:t>
            </a:r>
            <a:r>
              <a:rPr lang="en-US" sz="4000" dirty="0" err="1"/>
              <a:t>odpisovania</a:t>
            </a:r>
            <a:r>
              <a:rPr lang="en-US" sz="4000" dirty="0"/>
              <a:t>. </a:t>
            </a:r>
            <a:r>
              <a:rPr lang="en-US" sz="4000" dirty="0" err="1"/>
              <a:t>Daňové</a:t>
            </a:r>
            <a:r>
              <a:rPr lang="en-US" sz="4000" dirty="0"/>
              <a:t> </a:t>
            </a:r>
            <a:r>
              <a:rPr lang="en-US" sz="4000" dirty="0" err="1"/>
              <a:t>odpisy</a:t>
            </a:r>
            <a:r>
              <a:rPr lang="en-US" sz="4000" dirty="0"/>
              <a:t> </a:t>
            </a:r>
            <a:r>
              <a:rPr lang="en-US" sz="4000" dirty="0" err="1"/>
              <a:t>sú</a:t>
            </a:r>
            <a:r>
              <a:rPr lang="en-US" sz="4000" dirty="0"/>
              <a:t> </a:t>
            </a:r>
            <a:r>
              <a:rPr lang="en-US" sz="4000" dirty="0" err="1"/>
              <a:t>ročné</a:t>
            </a:r>
            <a:r>
              <a:rPr lang="en-US" sz="4000" dirty="0"/>
              <a:t> a </a:t>
            </a:r>
            <a:r>
              <a:rPr lang="en-US" sz="4000" dirty="0" err="1"/>
              <a:t>nezohľadňujú</a:t>
            </a:r>
            <a:r>
              <a:rPr lang="en-US" sz="4000" dirty="0"/>
              <a:t> </a:t>
            </a:r>
            <a:r>
              <a:rPr lang="en-US" sz="4000" dirty="0" err="1"/>
              <a:t>skutočné</a:t>
            </a:r>
            <a:r>
              <a:rPr lang="en-US" sz="4000" dirty="0"/>
              <a:t> </a:t>
            </a:r>
            <a:r>
              <a:rPr lang="en-US" sz="4000" dirty="0" err="1"/>
              <a:t>vecné</a:t>
            </a:r>
            <a:r>
              <a:rPr lang="en-US" sz="4000" dirty="0"/>
              <a:t> a </a:t>
            </a:r>
            <a:r>
              <a:rPr lang="en-US" sz="4000" dirty="0" err="1"/>
              <a:t>časové</a:t>
            </a:r>
            <a:r>
              <a:rPr lang="en-US" sz="4000" dirty="0"/>
              <a:t> </a:t>
            </a:r>
            <a:r>
              <a:rPr lang="en-US" sz="4000" dirty="0" err="1"/>
              <a:t>opotrebenie</a:t>
            </a:r>
            <a:r>
              <a:rPr lang="en-US" sz="4000" dirty="0"/>
              <a:t> </a:t>
            </a:r>
            <a:r>
              <a:rPr lang="en-US" sz="4000" dirty="0" err="1"/>
              <a:t>majetku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3630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4713D-3530-1607-150D-E025274D8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806" y="444843"/>
            <a:ext cx="3706762" cy="3793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err="1"/>
              <a:t>Zaradenie</a:t>
            </a:r>
            <a:r>
              <a:rPr lang="en-US" sz="2800" b="1" dirty="0"/>
              <a:t> </a:t>
            </a:r>
            <a:r>
              <a:rPr lang="en-US" sz="2800" b="1" dirty="0" err="1"/>
              <a:t>hmotného</a:t>
            </a:r>
            <a:r>
              <a:rPr lang="en-US" sz="2800" b="1" dirty="0"/>
              <a:t> </a:t>
            </a:r>
            <a:r>
              <a:rPr lang="en-US" sz="2800" b="1" dirty="0" err="1"/>
              <a:t>majetku</a:t>
            </a:r>
            <a:r>
              <a:rPr lang="en-US" sz="2800" b="1" dirty="0"/>
              <a:t> do </a:t>
            </a:r>
            <a:r>
              <a:rPr lang="en-US" sz="2800" b="1" dirty="0" err="1"/>
              <a:t>odpisovej</a:t>
            </a:r>
            <a:r>
              <a:rPr lang="en-US" sz="2800" b="1" dirty="0"/>
              <a:t> </a:t>
            </a:r>
            <a:r>
              <a:rPr lang="en-US" sz="2800" b="1" dirty="0" err="1"/>
              <a:t>skupiny</a:t>
            </a:r>
            <a:endParaRPr lang="en-US" sz="2800" b="1" dirty="0"/>
          </a:p>
          <a:p>
            <a:pPr marL="0" indent="0">
              <a:buNone/>
            </a:pPr>
            <a:r>
              <a:rPr lang="en-US" sz="2800" b="1" dirty="0" err="1"/>
              <a:t>Odpisové</a:t>
            </a:r>
            <a:r>
              <a:rPr lang="en-US" sz="2800" b="1" dirty="0"/>
              <a:t> </a:t>
            </a:r>
            <a:r>
              <a:rPr lang="en-US" sz="2800" b="1" dirty="0" err="1"/>
              <a:t>skupiny</a:t>
            </a:r>
            <a:r>
              <a:rPr lang="en-US" sz="2800" b="1" dirty="0"/>
              <a:t> s </a:t>
            </a:r>
            <a:r>
              <a:rPr lang="en-US" sz="2800" b="1" dirty="0" err="1"/>
              <a:t>dobou</a:t>
            </a:r>
            <a:r>
              <a:rPr lang="en-US" sz="2800" b="1" dirty="0"/>
              <a:t> </a:t>
            </a:r>
            <a:r>
              <a:rPr lang="en-US" sz="2800" b="1" dirty="0" err="1"/>
              <a:t>odpisovania</a:t>
            </a:r>
            <a:endParaRPr lang="sk-SK" sz="2800" b="1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D9DABD7-88B1-2FBE-DD45-188E28D22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719336"/>
              </p:ext>
            </p:extLst>
          </p:nvPr>
        </p:nvGraphicFramePr>
        <p:xfrm>
          <a:off x="643464" y="1110607"/>
          <a:ext cx="6897878" cy="4646073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</a:tblPr>
              <a:tblGrid>
                <a:gridCol w="3440806">
                  <a:extLst>
                    <a:ext uri="{9D8B030D-6E8A-4147-A177-3AD203B41FA5}">
                      <a16:colId xmlns:a16="http://schemas.microsoft.com/office/drawing/2014/main" val="709695247"/>
                    </a:ext>
                  </a:extLst>
                </a:gridCol>
                <a:gridCol w="3457072">
                  <a:extLst>
                    <a:ext uri="{9D8B030D-6E8A-4147-A177-3AD203B41FA5}">
                      <a16:colId xmlns:a16="http://schemas.microsoft.com/office/drawing/2014/main" val="358848817"/>
                    </a:ext>
                  </a:extLst>
                </a:gridCol>
              </a:tblGrid>
              <a:tr h="752955">
                <a:tc>
                  <a:txBody>
                    <a:bodyPr/>
                    <a:lstStyle/>
                    <a:p>
                      <a:r>
                        <a:rPr lang="en-US" sz="2700" b="0" cap="none" spc="0">
                          <a:solidFill>
                            <a:schemeClr val="bg1"/>
                          </a:solidFill>
                        </a:rPr>
                        <a:t>Odpisová skupina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700" b="0" cap="none" spc="0">
                          <a:solidFill>
                            <a:schemeClr val="bg1"/>
                          </a:solidFill>
                        </a:rPr>
                        <a:t>Doba odpisovania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965605"/>
                  </a:ext>
                </a:extLst>
              </a:tr>
              <a:tr h="648853">
                <a:tc>
                  <a:txBody>
                    <a:bodyPr/>
                    <a:lstStyle/>
                    <a:p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4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</a:rPr>
                        <a:t>roky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                              1/4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558963"/>
                  </a:ext>
                </a:extLst>
              </a:tr>
              <a:tr h="648853">
                <a:tc>
                  <a:txBody>
                    <a:bodyPr/>
                    <a:lstStyle/>
                    <a:p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6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</a:rPr>
                        <a:t>rokov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                            1/6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19544"/>
                  </a:ext>
                </a:extLst>
              </a:tr>
              <a:tr h="648853">
                <a:tc>
                  <a:txBody>
                    <a:bodyPr/>
                    <a:lstStyle/>
                    <a:p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8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</a:rPr>
                        <a:t>rokov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                            1/8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865197"/>
                  </a:ext>
                </a:extLst>
              </a:tr>
              <a:tr h="648853">
                <a:tc>
                  <a:txBody>
                    <a:bodyPr/>
                    <a:lstStyle/>
                    <a:p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</a:rPr>
                        <a:t>rokov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                          1/12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063853"/>
                  </a:ext>
                </a:extLst>
              </a:tr>
              <a:tr h="648853">
                <a:tc>
                  <a:txBody>
                    <a:bodyPr/>
                    <a:lstStyle/>
                    <a:p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20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</a:rPr>
                        <a:t>rokov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                          1/20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051180"/>
                  </a:ext>
                </a:extLst>
              </a:tr>
              <a:tr h="648853">
                <a:tc>
                  <a:txBody>
                    <a:bodyPr/>
                    <a:lstStyle/>
                    <a:p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40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</a:rPr>
                        <a:t>rokov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                          1/40</a:t>
                      </a:r>
                    </a:p>
                  </a:txBody>
                  <a:tcPr marL="235855" marR="235855" marT="156154" marB="1179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71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8111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402D175-3DC6-1289-B34B-921BA66CE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3600" dirty="0">
                <a:cs typeface="Calibri"/>
              </a:rPr>
              <a:t>ĎAKUJEM ZA POZORNOSŤ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68899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ské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181</TotalTime>
  <Words>383</Words>
  <Application>Microsoft Office PowerPoint</Application>
  <PresentationFormat>Širokouhlá</PresentationFormat>
  <Paragraphs>39</Paragraphs>
  <Slides>9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Nebeské</vt:lpstr>
      <vt:lpstr>Odpisy majetku</vt:lpstr>
      <vt:lpstr>Prezentácia programu PowerPoint</vt:lpstr>
      <vt:lpstr>Účtovné odpisy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/>
  <cp:lastModifiedBy>xxenia.xh@gmail.com</cp:lastModifiedBy>
  <cp:revision>254</cp:revision>
  <dcterms:created xsi:type="dcterms:W3CDTF">2022-09-11T12:52:57Z</dcterms:created>
  <dcterms:modified xsi:type="dcterms:W3CDTF">2025-02-13T11:07:59Z</dcterms:modified>
</cp:coreProperties>
</file>