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5" r:id="rId9"/>
    <p:sldId id="263" r:id="rId10"/>
    <p:sldId id="266" r:id="rId11"/>
    <p:sldId id="271" r:id="rId12"/>
    <p:sldId id="267" r:id="rId13"/>
  </p:sldIdLst>
  <p:sldSz cx="12192000" cy="6858000"/>
  <p:notesSz cx="6858000" cy="9144000"/>
  <p:defaultTextStyle>
    <a:defPPr rtl="0">
      <a:defRPr lang="sk-S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7042B6-DC10-4565-8714-D6B76A5109C6}" v="904" dt="2022-09-11T13:43:51.773"/>
    <p1510:client id="{16485894-54FB-6D34-0F23-E9D4F3BDA655}" v="21" dt="2022-09-11T13:46:54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95" d="100"/>
          <a:sy n="9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Xénia Herchlová" userId="S::xenia.herchlova@adlerka.sk::35780691-fd34-4812-8ef1-5fded6172199" providerId="AD" clId="Web-{16485894-54FB-6D34-0F23-E9D4F3BDA655}"/>
    <pc:docChg chg="addSld modSld">
      <pc:chgData name="Mgr. Xénia Herchlová" userId="S::xenia.herchlova@adlerka.sk::35780691-fd34-4812-8ef1-5fded6172199" providerId="AD" clId="Web-{16485894-54FB-6D34-0F23-E9D4F3BDA655}" dt="2022-09-11T13:46:54.293" v="20"/>
      <pc:docMkLst>
        <pc:docMk/>
      </pc:docMkLst>
      <pc:sldChg chg="delSp modSp new">
        <pc:chgData name="Mgr. Xénia Herchlová" userId="S::xenia.herchlova@adlerka.sk::35780691-fd34-4812-8ef1-5fded6172199" providerId="AD" clId="Web-{16485894-54FB-6D34-0F23-E9D4F3BDA655}" dt="2022-09-11T13:46:54.293" v="20"/>
        <pc:sldMkLst>
          <pc:docMk/>
          <pc:sldMk cId="556889998" sldId="267"/>
        </pc:sldMkLst>
        <pc:spChg chg="del">
          <ac:chgData name="Mgr. Xénia Herchlová" userId="S::xenia.herchlova@adlerka.sk::35780691-fd34-4812-8ef1-5fded6172199" providerId="AD" clId="Web-{16485894-54FB-6D34-0F23-E9D4F3BDA655}" dt="2022-09-11T13:46:54.293" v="20"/>
          <ac:spMkLst>
            <pc:docMk/>
            <pc:sldMk cId="556889998" sldId="267"/>
            <ac:spMk id="2" creationId="{6E2269A0-481B-226C-8070-53221D927BE5}"/>
          </ac:spMkLst>
        </pc:spChg>
        <pc:spChg chg="mod">
          <ac:chgData name="Mgr. Xénia Herchlová" userId="S::xenia.herchlova@adlerka.sk::35780691-fd34-4812-8ef1-5fded6172199" providerId="AD" clId="Web-{16485894-54FB-6D34-0F23-E9D4F3BDA655}" dt="2022-09-11T13:46:45.277" v="19" actId="20577"/>
          <ac:spMkLst>
            <pc:docMk/>
            <pc:sldMk cId="556889998" sldId="267"/>
            <ac:spMk id="3" creationId="{2402D175-3DC6-1289-B34B-921BA66CE332}"/>
          </ac:spMkLst>
        </pc:spChg>
      </pc:sldChg>
    </pc:docChg>
  </pc:docChgLst>
  <pc:docChgLst>
    <pc:chgData name="Mgr. Xénia Herchlová" userId="S::xenia.herchlova@adlerka.sk::35780691-fd34-4812-8ef1-5fded6172199" providerId="AD" clId="Web-{007042B6-DC10-4565-8714-D6B76A5109C6}"/>
    <pc:docChg chg="addSld modSld">
      <pc:chgData name="Mgr. Xénia Herchlová" userId="S::xenia.herchlova@adlerka.sk::35780691-fd34-4812-8ef1-5fded6172199" providerId="AD" clId="Web-{007042B6-DC10-4565-8714-D6B76A5109C6}" dt="2022-09-11T13:43:51.773" v="890" actId="14100"/>
      <pc:docMkLst>
        <pc:docMk/>
      </pc:docMkLst>
      <pc:sldChg chg="modSp">
        <pc:chgData name="Mgr. Xénia Herchlová" userId="S::xenia.herchlova@adlerka.sk::35780691-fd34-4812-8ef1-5fded6172199" providerId="AD" clId="Web-{007042B6-DC10-4565-8714-D6B76A5109C6}" dt="2022-09-11T12:54:32.427" v="8" actId="20577"/>
        <pc:sldMkLst>
          <pc:docMk/>
          <pc:sldMk cId="2526593619" sldId="256"/>
        </pc:sldMkLst>
        <pc:spChg chg="mod">
          <ac:chgData name="Mgr. Xénia Herchlová" userId="S::xenia.herchlova@adlerka.sk::35780691-fd34-4812-8ef1-5fded6172199" providerId="AD" clId="Web-{007042B6-DC10-4565-8714-D6B76A5109C6}" dt="2022-09-11T12:54:01.129" v="2" actId="20577"/>
          <ac:spMkLst>
            <pc:docMk/>
            <pc:sldMk cId="2526593619" sldId="256"/>
            <ac:spMk id="2" creationId="{00000000-0000-0000-0000-000000000000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2:54:32.427" v="8" actId="20577"/>
          <ac:spMkLst>
            <pc:docMk/>
            <pc:sldMk cId="2526593619" sldId="256"/>
            <ac:spMk id="3" creationId="{00000000-0000-0000-0000-000000000000}"/>
          </ac:spMkLst>
        </pc:spChg>
      </pc:sldChg>
      <pc:sldChg chg="modSp new">
        <pc:chgData name="Mgr. Xénia Herchlová" userId="S::xenia.herchlova@adlerka.sk::35780691-fd34-4812-8ef1-5fded6172199" providerId="AD" clId="Web-{007042B6-DC10-4565-8714-D6B76A5109C6}" dt="2022-09-11T13:01:18.109" v="208" actId="20577"/>
        <pc:sldMkLst>
          <pc:docMk/>
          <pc:sldMk cId="1316293351" sldId="257"/>
        </pc:sldMkLst>
        <pc:spChg chg="mod">
          <ac:chgData name="Mgr. Xénia Herchlová" userId="S::xenia.herchlova@adlerka.sk::35780691-fd34-4812-8ef1-5fded6172199" providerId="AD" clId="Web-{007042B6-DC10-4565-8714-D6B76A5109C6}" dt="2022-09-11T12:54:57.318" v="17" actId="20577"/>
          <ac:spMkLst>
            <pc:docMk/>
            <pc:sldMk cId="1316293351" sldId="257"/>
            <ac:spMk id="2" creationId="{ACF57761-A125-C8DC-CD88-C8A397BFEF05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01:18.109" v="208" actId="20577"/>
          <ac:spMkLst>
            <pc:docMk/>
            <pc:sldMk cId="1316293351" sldId="257"/>
            <ac:spMk id="3" creationId="{BE56725B-7704-5552-90B4-AD77353F8ADB}"/>
          </ac:spMkLst>
        </pc:spChg>
      </pc:sldChg>
      <pc:sldChg chg="modSp new">
        <pc:chgData name="Mgr. Xénia Herchlová" userId="S::xenia.herchlova@adlerka.sk::35780691-fd34-4812-8ef1-5fded6172199" providerId="AD" clId="Web-{007042B6-DC10-4565-8714-D6B76A5109C6}" dt="2022-09-11T13:12:06.313" v="338" actId="20577"/>
        <pc:sldMkLst>
          <pc:docMk/>
          <pc:sldMk cId="4016241305" sldId="258"/>
        </pc:sldMkLst>
        <pc:spChg chg="mod">
          <ac:chgData name="Mgr. Xénia Herchlová" userId="S::xenia.herchlova@adlerka.sk::35780691-fd34-4812-8ef1-5fded6172199" providerId="AD" clId="Web-{007042B6-DC10-4565-8714-D6B76A5109C6}" dt="2022-09-11T13:01:52.500" v="221" actId="20577"/>
          <ac:spMkLst>
            <pc:docMk/>
            <pc:sldMk cId="4016241305" sldId="258"/>
            <ac:spMk id="2" creationId="{FBDC4083-5CB5-0BE8-B49E-32FC8D303F35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12:06.313" v="338" actId="20577"/>
          <ac:spMkLst>
            <pc:docMk/>
            <pc:sldMk cId="4016241305" sldId="258"/>
            <ac:spMk id="3" creationId="{D8F0819C-2982-4213-FC84-FD742F5A620B}"/>
          </ac:spMkLst>
        </pc:spChg>
      </pc:sldChg>
      <pc:sldChg chg="delSp modSp new">
        <pc:chgData name="Mgr. Xénia Herchlová" userId="S::xenia.herchlova@adlerka.sk::35780691-fd34-4812-8ef1-5fded6172199" providerId="AD" clId="Web-{007042B6-DC10-4565-8714-D6B76A5109C6}" dt="2022-09-11T13:21:22.577" v="599" actId="14100"/>
        <pc:sldMkLst>
          <pc:docMk/>
          <pc:sldMk cId="4250419655" sldId="259"/>
        </pc:sldMkLst>
        <pc:spChg chg="del mod">
          <ac:chgData name="Mgr. Xénia Herchlová" userId="S::xenia.herchlova@adlerka.sk::35780691-fd34-4812-8ef1-5fded6172199" providerId="AD" clId="Web-{007042B6-DC10-4565-8714-D6B76A5109C6}" dt="2022-09-11T13:21:22.577" v="599" actId="14100"/>
          <ac:spMkLst>
            <pc:docMk/>
            <pc:sldMk cId="4250419655" sldId="259"/>
            <ac:spMk id="2" creationId="{34296C11-306C-9992-43B8-2419B25C271A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21:05.077" v="598" actId="1076"/>
          <ac:spMkLst>
            <pc:docMk/>
            <pc:sldMk cId="4250419655" sldId="259"/>
            <ac:spMk id="3" creationId="{AA5637D2-A4CB-D863-F4FD-D7E59A20E6B0}"/>
          </ac:spMkLst>
        </pc:spChg>
      </pc:sldChg>
      <pc:sldChg chg="delSp modSp new">
        <pc:chgData name="Mgr. Xénia Herchlová" userId="S::xenia.herchlova@adlerka.sk::35780691-fd34-4812-8ef1-5fded6172199" providerId="AD" clId="Web-{007042B6-DC10-4565-8714-D6B76A5109C6}" dt="2022-09-11T13:26:22.647" v="689" actId="14100"/>
        <pc:sldMkLst>
          <pc:docMk/>
          <pc:sldMk cId="3051549949" sldId="260"/>
        </pc:sldMkLst>
        <pc:spChg chg="del mod">
          <ac:chgData name="Mgr. Xénia Herchlová" userId="S::xenia.herchlova@adlerka.sk::35780691-fd34-4812-8ef1-5fded6172199" providerId="AD" clId="Web-{007042B6-DC10-4565-8714-D6B76A5109C6}" dt="2022-09-11T13:26:22.647" v="689" actId="14100"/>
          <ac:spMkLst>
            <pc:docMk/>
            <pc:sldMk cId="3051549949" sldId="260"/>
            <ac:spMk id="2" creationId="{ED12B4B3-99FC-4F2F-7657-9FCFE1867F21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26:11.132" v="688" actId="20577"/>
          <ac:spMkLst>
            <pc:docMk/>
            <pc:sldMk cId="3051549949" sldId="260"/>
            <ac:spMk id="3" creationId="{22A2C4A8-6253-A3B7-2013-4C90C59318F2}"/>
          </ac:spMkLst>
        </pc:spChg>
      </pc:sldChg>
      <pc:sldChg chg="modSp new">
        <pc:chgData name="Mgr. Xénia Herchlová" userId="S::xenia.herchlova@adlerka.sk::35780691-fd34-4812-8ef1-5fded6172199" providerId="AD" clId="Web-{007042B6-DC10-4565-8714-D6B76A5109C6}" dt="2022-09-11T13:40:05.387" v="870" actId="20577"/>
        <pc:sldMkLst>
          <pc:docMk/>
          <pc:sldMk cId="948499740" sldId="261"/>
        </pc:sldMkLst>
        <pc:spChg chg="mod">
          <ac:chgData name="Mgr. Xénia Herchlová" userId="S::xenia.herchlova@adlerka.sk::35780691-fd34-4812-8ef1-5fded6172199" providerId="AD" clId="Web-{007042B6-DC10-4565-8714-D6B76A5109C6}" dt="2022-09-11T13:26:55.258" v="702" actId="20577"/>
          <ac:spMkLst>
            <pc:docMk/>
            <pc:sldMk cId="948499740" sldId="261"/>
            <ac:spMk id="2" creationId="{B63FC607-A8D9-53A8-2EEA-38AE35FF40FC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40:05.387" v="870" actId="20577"/>
          <ac:spMkLst>
            <pc:docMk/>
            <pc:sldMk cId="948499740" sldId="261"/>
            <ac:spMk id="3" creationId="{A3608307-9DAC-E02B-D89A-0D7926961781}"/>
          </ac:spMkLst>
        </pc:spChg>
      </pc:sldChg>
      <pc:sldChg chg="modSp new">
        <pc:chgData name="Mgr. Xénia Herchlová" userId="S::xenia.herchlova@adlerka.sk::35780691-fd34-4812-8ef1-5fded6172199" providerId="AD" clId="Web-{007042B6-DC10-4565-8714-D6B76A5109C6}" dt="2022-09-11T13:31:37.656" v="818" actId="20577"/>
        <pc:sldMkLst>
          <pc:docMk/>
          <pc:sldMk cId="3969761114" sldId="262"/>
        </pc:sldMkLst>
        <pc:spChg chg="mod">
          <ac:chgData name="Mgr. Xénia Herchlová" userId="S::xenia.herchlova@adlerka.sk::35780691-fd34-4812-8ef1-5fded6172199" providerId="AD" clId="Web-{007042B6-DC10-4565-8714-D6B76A5109C6}" dt="2022-09-11T13:30:52.951" v="815" actId="20577"/>
          <ac:spMkLst>
            <pc:docMk/>
            <pc:sldMk cId="3969761114" sldId="262"/>
            <ac:spMk id="2" creationId="{7E3E2BF0-E71C-3CEE-35D8-6EAC14375542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31:37.656" v="818" actId="20577"/>
          <ac:spMkLst>
            <pc:docMk/>
            <pc:sldMk cId="3969761114" sldId="262"/>
            <ac:spMk id="3" creationId="{4C3156B9-45D3-AD49-6976-5019D7152FD7}"/>
          </ac:spMkLst>
        </pc:spChg>
      </pc:sldChg>
      <pc:sldChg chg="modSp new">
        <pc:chgData name="Mgr. Xénia Herchlová" userId="S::xenia.herchlova@adlerka.sk::35780691-fd34-4812-8ef1-5fded6172199" providerId="AD" clId="Web-{007042B6-DC10-4565-8714-D6B76A5109C6}" dt="2022-09-11T13:34:34.066" v="830" actId="20577"/>
        <pc:sldMkLst>
          <pc:docMk/>
          <pc:sldMk cId="4207373852" sldId="263"/>
        </pc:sldMkLst>
        <pc:spChg chg="mod">
          <ac:chgData name="Mgr. Xénia Herchlová" userId="S::xenia.herchlova@adlerka.sk::35780691-fd34-4812-8ef1-5fded6172199" providerId="AD" clId="Web-{007042B6-DC10-4565-8714-D6B76A5109C6}" dt="2022-09-11T13:32:40.110" v="827" actId="20577"/>
          <ac:spMkLst>
            <pc:docMk/>
            <pc:sldMk cId="4207373852" sldId="263"/>
            <ac:spMk id="2" creationId="{B330DB92-5C45-3A3E-D40A-FDB2D08BF6FA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34:34.066" v="830" actId="20577"/>
          <ac:spMkLst>
            <pc:docMk/>
            <pc:sldMk cId="4207373852" sldId="263"/>
            <ac:spMk id="3" creationId="{1CD51A07-14D8-350D-F29D-F0C4723DCB77}"/>
          </ac:spMkLst>
        </pc:spChg>
      </pc:sldChg>
      <pc:sldChg chg="modSp new">
        <pc:chgData name="Mgr. Xénia Herchlová" userId="S::xenia.herchlova@adlerka.sk::35780691-fd34-4812-8ef1-5fded6172199" providerId="AD" clId="Web-{007042B6-DC10-4565-8714-D6B76A5109C6}" dt="2022-09-11T13:37:25.164" v="852" actId="20577"/>
        <pc:sldMkLst>
          <pc:docMk/>
          <pc:sldMk cId="226659537" sldId="264"/>
        </pc:sldMkLst>
        <pc:spChg chg="mod">
          <ac:chgData name="Mgr. Xénia Herchlová" userId="S::xenia.herchlova@adlerka.sk::35780691-fd34-4812-8ef1-5fded6172199" providerId="AD" clId="Web-{007042B6-DC10-4565-8714-D6B76A5109C6}" dt="2022-09-11T13:34:46.754" v="834" actId="20577"/>
          <ac:spMkLst>
            <pc:docMk/>
            <pc:sldMk cId="226659537" sldId="264"/>
            <ac:spMk id="2" creationId="{523E1A90-13F4-7886-3D53-B4DCFA4C14DD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37:25.164" v="852" actId="20577"/>
          <ac:spMkLst>
            <pc:docMk/>
            <pc:sldMk cId="226659537" sldId="264"/>
            <ac:spMk id="3" creationId="{B636ACC9-BEC1-41C7-948C-2AB0626A9CD4}"/>
          </ac:spMkLst>
        </pc:spChg>
      </pc:sldChg>
      <pc:sldChg chg="modSp new">
        <pc:chgData name="Mgr. Xénia Herchlová" userId="S::xenia.herchlova@adlerka.sk::35780691-fd34-4812-8ef1-5fded6172199" providerId="AD" clId="Web-{007042B6-DC10-4565-8714-D6B76A5109C6}" dt="2022-09-11T13:39:48.293" v="869" actId="20577"/>
        <pc:sldMkLst>
          <pc:docMk/>
          <pc:sldMk cId="214026650" sldId="265"/>
        </pc:sldMkLst>
        <pc:spChg chg="mod">
          <ac:chgData name="Mgr. Xénia Herchlová" userId="S::xenia.herchlova@adlerka.sk::35780691-fd34-4812-8ef1-5fded6172199" providerId="AD" clId="Web-{007042B6-DC10-4565-8714-D6B76A5109C6}" dt="2022-09-11T13:39:02.964" v="863" actId="20577"/>
          <ac:spMkLst>
            <pc:docMk/>
            <pc:sldMk cId="214026650" sldId="265"/>
            <ac:spMk id="2" creationId="{FBC4AF8D-A0FE-874D-2967-922257D9639A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39:48.293" v="869" actId="20577"/>
          <ac:spMkLst>
            <pc:docMk/>
            <pc:sldMk cId="214026650" sldId="265"/>
            <ac:spMk id="3" creationId="{510419E6-E8A1-4F93-7C4D-F315008F61B6}"/>
          </ac:spMkLst>
        </pc:spChg>
      </pc:sldChg>
      <pc:sldChg chg="modSp new">
        <pc:chgData name="Mgr. Xénia Herchlová" userId="S::xenia.herchlova@adlerka.sk::35780691-fd34-4812-8ef1-5fded6172199" providerId="AD" clId="Web-{007042B6-DC10-4565-8714-D6B76A5109C6}" dt="2022-09-11T13:43:51.773" v="890" actId="14100"/>
        <pc:sldMkLst>
          <pc:docMk/>
          <pc:sldMk cId="1102987722" sldId="266"/>
        </pc:sldMkLst>
        <pc:spChg chg="mod">
          <ac:chgData name="Mgr. Xénia Herchlová" userId="S::xenia.herchlova@adlerka.sk::35780691-fd34-4812-8ef1-5fded6172199" providerId="AD" clId="Web-{007042B6-DC10-4565-8714-D6B76A5109C6}" dt="2022-09-11T13:41:44.265" v="877" actId="20577"/>
          <ac:spMkLst>
            <pc:docMk/>
            <pc:sldMk cId="1102987722" sldId="266"/>
            <ac:spMk id="2" creationId="{55CA0987-C6AC-356E-8687-0113509872E8}"/>
          </ac:spMkLst>
        </pc:spChg>
        <pc:spChg chg="mod">
          <ac:chgData name="Mgr. Xénia Herchlová" userId="S::xenia.herchlova@adlerka.sk::35780691-fd34-4812-8ef1-5fded6172199" providerId="AD" clId="Web-{007042B6-DC10-4565-8714-D6B76A5109C6}" dt="2022-09-11T13:43:51.773" v="890" actId="14100"/>
          <ac:spMkLst>
            <pc:docMk/>
            <pc:sldMk cId="1102987722" sldId="266"/>
            <ac:spMk id="3" creationId="{138A2CE8-23C4-79E1-DDA4-C6ACD0E207D8}"/>
          </ac:spMkLst>
        </pc:spChg>
      </pc:sldChg>
    </pc:docChg>
  </pc:docChgLst>
  <pc:docChgLst>
    <pc:chgData clId="Web-{007042B6-DC10-4565-8714-D6B76A5109C6}"/>
    <pc:docChg chg="modSld">
      <pc:chgData name="" userId="" providerId="" clId="Web-{007042B6-DC10-4565-8714-D6B76A5109C6}" dt="2022-09-11T12:53:30.472" v="10" actId="20577"/>
      <pc:docMkLst>
        <pc:docMk/>
      </pc:docMkLst>
      <pc:sldChg chg="modSp">
        <pc:chgData name="" userId="" providerId="" clId="Web-{007042B6-DC10-4565-8714-D6B76A5109C6}" dt="2022-09-11T12:53:30.472" v="10" actId="20577"/>
        <pc:sldMkLst>
          <pc:docMk/>
          <pc:sldMk cId="2526593619" sldId="256"/>
        </pc:sldMkLst>
        <pc:spChg chg="mod">
          <ac:chgData name="" userId="" providerId="" clId="Web-{007042B6-DC10-4565-8714-D6B76A5109C6}" dt="2022-09-11T12:53:30.472" v="10" actId="20577"/>
          <ac:spMkLst>
            <pc:docMk/>
            <pc:sldMk cId="2526593619" sldId="256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E49DEB82-B3D8-40A1-89C0-BD5D292A48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134D3EA3-2283-4FDD-8C79-55450DD294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CF8FB-A440-4E21-920E-A41651FDC7D9}" type="datetimeFigureOut">
              <a:rPr lang="sk-SK" smtClean="0"/>
              <a:t>14. 12. 2023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D02EC8F-3E6C-4299-9A45-DCFABE74B5D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4431849-9F83-42D1-8C7D-9B0CFC3112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BD9CF-B4D5-4FB7-B7B8-40548828BA9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75923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EC24F-5D2F-4F2C-BD8A-4F0F49CDC329}" type="datetimeFigureOut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noProof="0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/>
              <a:t>Kliknutím upravíte štýly predlohy textu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63EFB-32A8-4371-A419-B74553DB09C3}" type="slidenum">
              <a:rPr lang="sk-SK" noProof="0" smtClean="0"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17644468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563EFB-32A8-4371-A419-B74553DB09C3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242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sk-SK" noProof="0"/>
              <a:t>Kliknutím upravte štýl predlohy nadpisu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k-SK" noProof="0"/>
              <a:t>Kliknutím upravte štýl predlohy podnadpisu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9F6A14D8-4830-487B-85F8-F6DDF3B90020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rázka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k-SK" noProof="0"/>
              <a:t>Kliknutím na ikonu pridáte obrázok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82D4D7-8DE4-408E-83D2-248AD7B60860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 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5960E7-1C58-4BFF-B7FC-5887F979FA7D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cia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ok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ové pole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sk-SK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ové pole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sk-SK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10" name="Zástupný symbol textu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94822B-B68F-4B18-8784-3661BF00B547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 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4D1338-5CBA-472F-80ED-766F785403ED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 s citáci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ok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ové pole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sk-SK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ové pole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sk-SK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Nadpis 1"/>
          <p:cNvSpPr>
            <a:spLocks noGrp="1"/>
          </p:cNvSpPr>
          <p:nvPr>
            <p:ph type="title" hasCustomPrompt="1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10" name="Zástupný symbol textu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sk-SK" noProof="0"/>
              <a:t>Kliknutím upravíte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12B509-E9C4-40C1-BF5A-19D9C51548EC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sk-SK" noProof="0"/>
              <a:t>Kliknite sem a upravte štýl predlohy nadpisov</a:t>
            </a:r>
          </a:p>
        </p:txBody>
      </p:sp>
      <p:sp>
        <p:nvSpPr>
          <p:cNvPr id="10" name="Zástupný symbol textu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sk-SK" noProof="0"/>
              <a:t>Kliknutím upravíte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7B65C5-DC81-4668-9124-7E6C5542F62B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88CF89-D521-4E1F-90C5-4D93CEA62A53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  <p:sp>
        <p:nvSpPr>
          <p:cNvPr id="8" name="Nadpis 1"/>
          <p:cNvSpPr>
            <a:spLocks noGrp="1"/>
          </p:cNvSpPr>
          <p:nvPr>
            <p:ph type="title" hasCustomPrompt="1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Z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074BD9-8AD4-409C-9449-746C049447EB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 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174E2C-5DE3-4C2B-AA28-1A4B9D0451C6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4EDA96-5C5F-460B-A886-39CF87AB46ED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typy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8B436B-300D-418A-AE90-D13FDE8C10ED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KLIKNITE SEM A UPRAVTE ŠTÝLY PREDLOHY TEXTU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KLIKNITE SEM A UPRAVTE ŠTÝLY PREDLOHY TEXTU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7638F4-708F-44AD-B5D9-968A6F876FDA}" type="datetime1">
              <a:rPr lang="sk-SK" noProof="0" smtClean="0"/>
              <a:pPr rtl="0"/>
              <a:t>14. 12. 2023</a:t>
            </a:fld>
            <a:r>
              <a:rPr lang="sk-SK" noProof="0"/>
              <a:t>11. 9. 2014</a:t>
            </a:r>
            <a:fld id="{B61BEF0D-F0BB-DE4B-95CE-6DB70DBA9567}" type="datetimeFigureOut">
              <a:rPr lang="sk-SK" noProof="0" smtClean="0"/>
              <a:pPr rtl="0"/>
              <a:t>14. 12. 2023</a:t>
            </a:fld>
            <a:endParaRPr lang="sk-SK" noProof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 rtl="0"/>
              <a:t>‹#›</a:t>
            </a:fld>
            <a:r>
              <a:rPr lang="sk-SK" noProof="0"/>
              <a:t>‹#›</a:t>
            </a:r>
            <a:fld id="{D57F1E4F-1CFF-5643-939E-217C01CDF565}" type="slidenum">
              <a:rPr lang="sk-SK" noProof="0" smtClean="0"/>
              <a:pPr rtl="0"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b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9DDA2E-DFC6-4CC3-AE2E-AFD3FCA3F4F6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0259CE-F10F-4A3E-9FDD-FD91EBBCE350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BBDB08-FD3E-43E2-A430-8378654EDCE5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14" name="Zástupný symbol obrázka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k-SK" noProof="0"/>
              <a:t>Kliknutím na ikonu pridáte obrázok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668ACC-9D81-4BFF-A1FC-E2D468F7B3A5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818B801D-4C79-4FC3-9242-1142DD85FCB6}" type="datetime1">
              <a:rPr lang="sk-SK" noProof="0" smtClean="0"/>
              <a:t>14. 12. 2023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algn="ctr"/>
            <a:r>
              <a:rPr lang="pl-PL" sz="6000" dirty="0">
                <a:ea typeface="Calibri Light"/>
                <a:cs typeface="Calibri Light"/>
              </a:rPr>
              <a:t>Komanditná spoločnosť</a:t>
            </a:r>
            <a:endParaRPr lang="sk-SK" sz="6000" dirty="0">
              <a:ea typeface="Calibri Light"/>
              <a:cs typeface="Calibri Ligh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sk-SK" sz="2400" dirty="0">
                <a:ea typeface="Calibri"/>
                <a:cs typeface="Calibri"/>
              </a:rPr>
              <a:t>4.ročník</a:t>
            </a:r>
          </a:p>
        </p:txBody>
      </p:sp>
    </p:spTree>
    <p:extLst>
      <p:ext uri="{BB962C8B-B14F-4D97-AF65-F5344CB8AC3E}">
        <p14:creationId xmlns:p14="http://schemas.microsoft.com/office/powerpoint/2010/main" val="2526593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38A2CE8-23C4-79E1-DDA4-C6ACD0E20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896" y="368301"/>
            <a:ext cx="10318330" cy="61849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k-SK" sz="4000" b="1" i="1" u="sng" dirty="0">
                <a:ea typeface="Calibri" panose="020F0502020204030204"/>
                <a:cs typeface="Calibri" panose="020F0502020204030204"/>
              </a:rPr>
              <a:t>4. Nízka kapitálová náročnosť</a:t>
            </a:r>
          </a:p>
          <a:p>
            <a:pPr marL="0" indent="0">
              <a:buNone/>
            </a:pPr>
            <a:endParaRPr lang="sk-SK" sz="40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sk-SK" sz="4000" dirty="0">
                <a:ea typeface="Calibri" panose="020F0502020204030204"/>
                <a:cs typeface="Calibri" panose="020F0502020204030204"/>
              </a:rPr>
              <a:t>Minimálna výška základného imania je len  250,- EUR, kým základné imanie s. r. o. musí byť min. 5.000,- EUR. Výhodou je aj možnosť navýšenia potrebného kapitálu spoločnosti.</a:t>
            </a:r>
          </a:p>
        </p:txBody>
      </p:sp>
    </p:spTree>
    <p:extLst>
      <p:ext uri="{BB962C8B-B14F-4D97-AF65-F5344CB8AC3E}">
        <p14:creationId xmlns:p14="http://schemas.microsoft.com/office/powerpoint/2010/main" val="1102987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7156D7-0D84-4D9D-BA53-B1D24263A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00485"/>
            <a:ext cx="10131425" cy="984738"/>
          </a:xfrm>
        </p:spPr>
        <p:txBody>
          <a:bodyPr/>
          <a:lstStyle/>
          <a:p>
            <a:r>
              <a:rPr lang="sk-SK" dirty="0"/>
              <a:t>Nevýhody komanditnej spoločnosti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2D14DE-1023-4807-A733-60FA8062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14885"/>
            <a:ext cx="10131425" cy="58431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3600" i="1" dirty="0"/>
              <a:t>1. </a:t>
            </a:r>
            <a:r>
              <a:rPr lang="sk-SK" sz="3600" i="1" u="sng" dirty="0"/>
              <a:t>Ručenie komplementára celým svojím majetkom</a:t>
            </a:r>
          </a:p>
          <a:p>
            <a:pPr marL="0" indent="0">
              <a:buNone/>
            </a:pPr>
            <a:r>
              <a:rPr lang="sk-SK" sz="3600" dirty="0"/>
              <a:t>2. </a:t>
            </a:r>
            <a:r>
              <a:rPr lang="sk-SK" sz="3600" i="1" u="sng" dirty="0"/>
              <a:t>Malý vplyv komanditistu na riadenie </a:t>
            </a:r>
          </a:p>
          <a:p>
            <a:pPr marL="0" indent="0">
              <a:buNone/>
            </a:pPr>
            <a:r>
              <a:rPr lang="sk-SK" sz="3600" dirty="0"/>
              <a:t>Štatutárnym orgánom komanditnej spoločnosti je komplementár. Komanditista tak nemá možnosť ovplyvňovať chod spoločnosti, má len právo nahliadať do účtovníctva a na spolurozhodovanie v záležitostiach okrem obchodného vedenia. To znamená že existencia a prosperita spoločnosti vo veľkej miere závisí od vzájomnej dôvery medzi  komplementárom a komanditistom.</a:t>
            </a:r>
          </a:p>
          <a:p>
            <a:pPr marL="0" indent="0">
              <a:buNone/>
            </a:pP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1609051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402D175-3DC6-1289-B34B-921BA66CE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3600" dirty="0">
                <a:cs typeface="Calibri"/>
              </a:rPr>
              <a:t>ĎAKUJEM ZA POZORNOSŤ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6889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7198B5C-F608-4197-8F99-F3E74190C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318053"/>
            <a:ext cx="10131425" cy="5473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3200" b="1" u="sng" dirty="0"/>
              <a:t>Komanditná spoločnosť </a:t>
            </a:r>
            <a:r>
              <a:rPr lang="sk-SK" sz="3200" dirty="0"/>
              <a:t>kombinuje prvky živnosti a prvky s. r. o., dochádza teda k dvom typom ručenia: ručeniu celým majetkom (komplementár)  a ručeniu do výšky nesplateného vkladu do spoločnosti (komanditista). </a:t>
            </a:r>
          </a:p>
          <a:p>
            <a:pPr marL="0" indent="0">
              <a:buNone/>
            </a:pPr>
            <a:endParaRPr lang="sk-SK" sz="3200" dirty="0"/>
          </a:p>
          <a:p>
            <a:pPr marL="0" indent="0">
              <a:buNone/>
            </a:pPr>
            <a:r>
              <a:rPr lang="sk-SK" sz="3200" dirty="0"/>
              <a:t>Charakteristickým znakom komanditnej spoločnosti je existencia dvoch typov spoločníkov (fyzické a právnické osoby) s odlišným právnym postavením:</a:t>
            </a:r>
          </a:p>
        </p:txBody>
      </p:sp>
    </p:spTree>
    <p:extLst>
      <p:ext uri="{BB962C8B-B14F-4D97-AF65-F5344CB8AC3E}">
        <p14:creationId xmlns:p14="http://schemas.microsoft.com/office/powerpoint/2010/main" val="1316293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8F0819C-2982-4213-FC84-FD742F5A6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87" y="675861"/>
            <a:ext cx="10131425" cy="59767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3600" b="1" i="1" u="sng" dirty="0">
                <a:ea typeface="Calibri" panose="020F0502020204030204"/>
                <a:cs typeface="Calibri" panose="020F0502020204030204"/>
              </a:rPr>
              <a:t>Komanditista</a:t>
            </a:r>
            <a:r>
              <a:rPr lang="sk-SK" sz="3600" dirty="0">
                <a:ea typeface="Calibri" panose="020F0502020204030204"/>
                <a:cs typeface="Calibri" panose="020F0502020204030204"/>
              </a:rPr>
              <a:t> - je spoločník, ktorý ručí za záväzky spoločnosti len do výšky svojho nesplateného vkladu. Komanditista je povinný vložiť do spoločnosti vklad vo výške určenej spoločenskou zmluvou, najmenej však vo výške 250,- EUR. Komanditista nie je oprávnený na obchodné vedenie spoločnosti, ani konať v mene spoločnosti ako štatutárny orgán. Komanditista je oprávnený nahliadať do účtovných kníh a účtovných dokladov spoločnosti a má právo na vydanie rovnopisu ročnej účtovnej závierky.</a:t>
            </a:r>
          </a:p>
        </p:txBody>
      </p:sp>
    </p:spTree>
    <p:extLst>
      <p:ext uri="{BB962C8B-B14F-4D97-AF65-F5344CB8AC3E}">
        <p14:creationId xmlns:p14="http://schemas.microsoft.com/office/powerpoint/2010/main" val="4016241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A5637D2-A4CB-D863-F4FD-D7E59A20E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930" y="1736035"/>
            <a:ext cx="9448800" cy="36178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4400" b="1" i="1" u="sng" dirty="0">
                <a:ea typeface="Calibri" panose="020F0502020204030204"/>
                <a:cs typeface="Calibri" panose="020F0502020204030204"/>
              </a:rPr>
              <a:t>Komplementár</a:t>
            </a:r>
            <a:r>
              <a:rPr lang="sk-SK" sz="4400" dirty="0">
                <a:ea typeface="Calibri" panose="020F0502020204030204"/>
                <a:cs typeface="Calibri" panose="020F0502020204030204"/>
              </a:rPr>
              <a:t> - je spoločník, ktorý ručí veriteľom spoločnosti celým svojím majetkom, je oprávnený na obchodné vedenie spoločnosti a na konanie v mene spoločnosti.</a:t>
            </a:r>
          </a:p>
        </p:txBody>
      </p:sp>
    </p:spTree>
    <p:extLst>
      <p:ext uri="{BB962C8B-B14F-4D97-AF65-F5344CB8AC3E}">
        <p14:creationId xmlns:p14="http://schemas.microsoft.com/office/powerpoint/2010/main" val="4250419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365C1-42D2-4A0F-86B2-2FAEB9662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927652"/>
          </a:xfrm>
        </p:spPr>
        <p:txBody>
          <a:bodyPr/>
          <a:lstStyle/>
          <a:p>
            <a:r>
              <a:rPr lang="sk-SK" dirty="0"/>
              <a:t>Výhody komanditnej spoločnosti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1F0D4EE-F83E-458A-BED3-B729AFF5E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37253"/>
            <a:ext cx="10131425" cy="4711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3600" i="1" u="sng" dirty="0"/>
              <a:t>1. Daňové výhody </a:t>
            </a:r>
          </a:p>
          <a:p>
            <a:pPr marL="0" indent="0">
              <a:buNone/>
            </a:pPr>
            <a:r>
              <a:rPr lang="sk-SK" sz="3600" dirty="0"/>
              <a:t>Zisk sa delí na časť pripadajúcu na komplementárov a časť pripadajúcu na komanditistov a zdaňuje sa na úrovni komplementára (jeho časť zisku) a na úrovni komanditnej spoločnosti (zvyšná časť zisku). Pri správnom nastavení štruktúry a spôsobu delenia zisku možno výrazne ušetriť na daniach. </a:t>
            </a:r>
          </a:p>
        </p:txBody>
      </p:sp>
    </p:spTree>
    <p:extLst>
      <p:ext uri="{BB962C8B-B14F-4D97-AF65-F5344CB8AC3E}">
        <p14:creationId xmlns:p14="http://schemas.microsoft.com/office/powerpoint/2010/main" val="3277937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2A2C4A8-6253-A3B7-2013-4C90C5931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463826"/>
            <a:ext cx="10131425" cy="626827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sk-SK" sz="3200" u="sng" dirty="0">
                <a:ea typeface="Calibri" panose="020F0502020204030204"/>
                <a:cs typeface="Calibri" panose="020F0502020204030204"/>
              </a:rPr>
              <a:t>Príklad:</a:t>
            </a:r>
          </a:p>
          <a:p>
            <a:pPr marL="0" indent="0">
              <a:buNone/>
            </a:pPr>
            <a:endParaRPr lang="sk-SK" sz="32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sk-SK" sz="3200" dirty="0">
                <a:ea typeface="Calibri" panose="020F0502020204030204"/>
                <a:cs typeface="Calibri" panose="020F0502020204030204"/>
              </a:rPr>
              <a:t>XYZ k. s. vykázala za rok 2021 základ dane 200.000,- EUR. Spoločnosť má jedného komplementára – s. r. o. a jedného komanditistu – fyzickú osobu (ktorá je aj jediným spoločníkom v s. r. o.). V zmysle spoločenskej zmluvy si spoločníci delia zisk rovným dielom.</a:t>
            </a:r>
          </a:p>
          <a:p>
            <a:pPr marL="0" indent="0">
              <a:buNone/>
            </a:pPr>
            <a:r>
              <a:rPr lang="sk-SK" sz="3200" dirty="0">
                <a:ea typeface="Calibri" panose="020F0502020204030204"/>
                <a:cs typeface="Calibri" panose="020F0502020204030204"/>
              </a:rPr>
              <a:t>Komplementár – s. r. o. zdaňuje svoju časť zisku vo výške 100.000,- EUR, a to s 15%-</a:t>
            </a:r>
            <a:r>
              <a:rPr lang="sk-SK" sz="3200" dirty="0" err="1">
                <a:ea typeface="Calibri" panose="020F0502020204030204"/>
                <a:cs typeface="Calibri" panose="020F0502020204030204"/>
              </a:rPr>
              <a:t>nou</a:t>
            </a:r>
            <a:r>
              <a:rPr lang="sk-SK" sz="3200" dirty="0">
                <a:ea typeface="Calibri" panose="020F0502020204030204"/>
                <a:cs typeface="Calibri" panose="020F0502020204030204"/>
              </a:rPr>
              <a:t> sadzbou. Zaplatí teda daň vo výške 15.000,- EUR.</a:t>
            </a:r>
          </a:p>
          <a:p>
            <a:pPr marL="0" indent="0">
              <a:buNone/>
            </a:pPr>
            <a:r>
              <a:rPr lang="sk-SK" sz="3200" dirty="0">
                <a:ea typeface="Calibri" panose="020F0502020204030204"/>
                <a:cs typeface="Calibri" panose="020F0502020204030204"/>
              </a:rPr>
              <a:t>Zostávajúca časť základu dane v sume 100.000,- EUR podlieha zdaneniu v k. s., sadzba dane je tiež 15%. Čiže aj komanditná spoločnosť zaplatí daň vo výške 15.000,- EUR.</a:t>
            </a:r>
          </a:p>
          <a:p>
            <a:pPr marL="0" indent="0">
              <a:buNone/>
            </a:pPr>
            <a:r>
              <a:rPr lang="sk-SK" sz="3200" dirty="0">
                <a:ea typeface="Calibri" panose="020F0502020204030204"/>
                <a:cs typeface="Calibri" panose="020F0502020204030204"/>
              </a:rPr>
              <a:t>Zaplatená daň je spolu teda 30.000,- EUR.</a:t>
            </a:r>
          </a:p>
        </p:txBody>
      </p:sp>
    </p:spTree>
    <p:extLst>
      <p:ext uri="{BB962C8B-B14F-4D97-AF65-F5344CB8AC3E}">
        <p14:creationId xmlns:p14="http://schemas.microsoft.com/office/powerpoint/2010/main" val="3051549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C07D859-4B64-44E0-828D-61B38815F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723900"/>
            <a:ext cx="10131425" cy="5651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4400" dirty="0"/>
              <a:t>Keby táto spoločnosť bola s. r. o., musela by zaplatiť daň v sadzbe 21%, teda vo výške 42.000,- EUR.</a:t>
            </a:r>
          </a:p>
        </p:txBody>
      </p:sp>
    </p:spTree>
    <p:extLst>
      <p:ext uri="{BB962C8B-B14F-4D97-AF65-F5344CB8AC3E}">
        <p14:creationId xmlns:p14="http://schemas.microsoft.com/office/powerpoint/2010/main" val="948499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10419E6-E8A1-4F93-7C4D-F315008F6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689113"/>
            <a:ext cx="10131425" cy="57779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3600" b="1" i="1" u="sng" dirty="0">
                <a:ea typeface="Calibri" panose="020F0502020204030204"/>
                <a:cs typeface="Calibri" panose="020F0502020204030204"/>
              </a:rPr>
              <a:t>2. Kombinácia ručenia</a:t>
            </a:r>
          </a:p>
          <a:p>
            <a:pPr marL="0" indent="0">
              <a:buNone/>
            </a:pPr>
            <a:endParaRPr lang="sk-SK" sz="36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sk-SK" sz="3600" dirty="0">
                <a:ea typeface="Calibri" panose="020F0502020204030204"/>
                <a:cs typeface="Calibri" panose="020F0502020204030204"/>
              </a:rPr>
              <a:t>Komplementári ručia celý svojím majetkom, kým komanditisti len do výšky svojho nesplateného vkladu. Je to výhodná kombinácia najmä vtedy, ak jeden spoločník uprednostňuje kvôli výhodám postavenie SZČO a druhý preferuje kapitálové ručenie a nechce sa aktívne podieľať na riadení spoločnosti a títo spoločníci chcú vystupovať ako jedna firma. </a:t>
            </a:r>
          </a:p>
        </p:txBody>
      </p:sp>
    </p:spTree>
    <p:extLst>
      <p:ext uri="{BB962C8B-B14F-4D97-AF65-F5344CB8AC3E}">
        <p14:creationId xmlns:p14="http://schemas.microsoft.com/office/powerpoint/2010/main" val="214026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CD51A07-14D8-350D-F29D-F0C4723DC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901148"/>
            <a:ext cx="10131425" cy="49695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3600" b="1" i="1" u="sng" dirty="0">
                <a:ea typeface="Calibri" panose="020F0502020204030204"/>
                <a:cs typeface="Calibri" panose="020F0502020204030204"/>
              </a:rPr>
              <a:t>3. Dôveryhodnosť a úverová spôsobilosť </a:t>
            </a:r>
          </a:p>
          <a:p>
            <a:pPr marL="0" indent="0">
              <a:buNone/>
            </a:pPr>
            <a:endParaRPr lang="sk-SK" sz="3600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sk-SK" sz="3600" dirty="0">
                <a:ea typeface="Calibri" panose="020F0502020204030204"/>
                <a:cs typeface="Calibri" panose="020F0502020204030204"/>
              </a:rPr>
              <a:t>Keďže jeden zo spoločníkov (komplementár) ručí celým svojím majetkom, komanditná spoločnosť pôsobí dôveryhodnejšie ako napr. s. r. o.. S dôveryhodnosťou samozrejme súvisí aj lepšia úverová spôsobilosť.</a:t>
            </a:r>
          </a:p>
        </p:txBody>
      </p:sp>
    </p:spTree>
    <p:extLst>
      <p:ext uri="{BB962C8B-B14F-4D97-AF65-F5344CB8AC3E}">
        <p14:creationId xmlns:p14="http://schemas.microsoft.com/office/powerpoint/2010/main" val="4207373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ské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175</TotalTime>
  <Words>588</Words>
  <Application>Microsoft Office PowerPoint</Application>
  <PresentationFormat>Widescreen</PresentationFormat>
  <Paragraphs>32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Nebeské</vt:lpstr>
      <vt:lpstr>Komanditná spoločnosť</vt:lpstr>
      <vt:lpstr>PowerPoint Presentation</vt:lpstr>
      <vt:lpstr>PowerPoint Presentation</vt:lpstr>
      <vt:lpstr>PowerPoint Presentation</vt:lpstr>
      <vt:lpstr>Výhody komanditnej spoločnosti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Nevýhody komanditnej spoločnosti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/>
  <cp:lastModifiedBy>Mgr. Xénia Herchlová</cp:lastModifiedBy>
  <cp:revision>257</cp:revision>
  <dcterms:created xsi:type="dcterms:W3CDTF">2022-09-11T12:52:57Z</dcterms:created>
  <dcterms:modified xsi:type="dcterms:W3CDTF">2023-12-14T10:19:01Z</dcterms:modified>
</cp:coreProperties>
</file>