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66F994-27C5-4F0A-9682-1FED3C6DA1AA}" v="404" dt="2022-09-08T12:28:57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0" d="100"/>
          <a:sy n="90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A3248A-FCBA-4538-91BB-8EA1C8C575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DCFD71-1B38-4263-B845-13ED0170C9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D02A6-1DEC-41EB-81A1-F35E40B39432}" type="datetime1">
              <a:rPr lang="en-GB" smtClean="0"/>
              <a:t>15/11/2022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4538B-F3ED-44C7-B9D3-4566ABB978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54B66-A131-4DAC-BEFE-11AFA7521B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95C10-1B97-4631-BBA9-B116D8CE3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392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57704-6EDB-46AC-8852-2827E769FDB2}" type="datetime1">
              <a:rPr lang="en-GB" smtClean="0"/>
              <a:pPr/>
              <a:t>15/11/2022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DB08D-32FE-4C56-95DB-2741485080A6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0303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8DB08D-32FE-4C56-95DB-2741485080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5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7A92D7B5-060E-4D44-811A-B518BD881B18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02F0F7-D86C-4FC9-AC82-0DCCF787CE69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DC5E46-5961-4EA7-98EF-1A55899C3BBE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F471A9-B3A6-4735-9C47-AB4C5F7C0FD5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AEDE4B-68AA-4ABB-9AD1-7586C442BFB3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E5E5E3-BB3C-4FC6-B3BB-6BBF7E5E9C26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0F1556-A8AE-4DA0-8175-4FCE8DE49E24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324601DC-A9AE-4833-9CC5-036749A2D10B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1EBB9208-58AD-4095-AAD8-A3150B629594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1D501-BD47-47FC-8F1B-30736704360D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5BF883-6AD6-4A4E-BFA7-F1B4A3964359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DB93A3-8EAD-4647-AD6C-B45EAA43133B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57A1CA-2D22-4F7B-AB9E-CAC4F2E16CF8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7B500A-BD17-4B81-A178-237AB3D17220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2C6426-9A57-4D6B-98BF-C5C52C38A9F7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EECA4D-BC6E-4DB3-8906-078886374D65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174BEE-114B-4E2C-8645-91D5D000FC10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66226CF3-8F39-4466-AAB4-C44B91920D46}" type="datetime1">
              <a:rPr lang="en-GB" noProof="0" smtClean="0"/>
              <a:t>15/11/2022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3439" y="1558959"/>
            <a:ext cx="8825658" cy="2136874"/>
          </a:xfrm>
        </p:spPr>
        <p:txBody>
          <a:bodyPr rtlCol="0"/>
          <a:lstStyle/>
          <a:p>
            <a:r>
              <a:rPr lang="en-GB" dirty="0"/>
              <a:t>           EKONOMIKA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 err="1"/>
              <a:t>Druhy</a:t>
            </a:r>
            <a:r>
              <a:rPr lang="en-GB" dirty="0"/>
              <a:t> </a:t>
            </a:r>
            <a:r>
              <a:rPr lang="sk-SK" dirty="0"/>
              <a:t>Živností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C3D24-50B6-F309-25ED-5B1FE2D5F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 err="1"/>
              <a:t>Doklady</a:t>
            </a:r>
            <a:r>
              <a:rPr lang="en-US" sz="3200" b="1" dirty="0"/>
              <a:t> o </a:t>
            </a:r>
            <a:r>
              <a:rPr lang="en-US" sz="3200" b="1" dirty="0" err="1"/>
              <a:t>vzdelaní</a:t>
            </a:r>
            <a:r>
              <a:rPr lang="en-US" sz="3200" b="1" dirty="0"/>
              <a:t> </a:t>
            </a:r>
            <a:r>
              <a:rPr lang="en-US" sz="3200" b="1" dirty="0" err="1"/>
              <a:t>získané</a:t>
            </a:r>
            <a:r>
              <a:rPr lang="en-US" sz="3200" b="1" dirty="0"/>
              <a:t> v </a:t>
            </a:r>
            <a:r>
              <a:rPr lang="en-US" sz="3200" b="1" dirty="0" err="1"/>
              <a:t>zahraničí</a:t>
            </a:r>
            <a:r>
              <a:rPr lang="en-US" sz="3200" b="1" dirty="0"/>
              <a:t> </a:t>
            </a:r>
            <a:r>
              <a:rPr lang="en-US" sz="3200" b="1" dirty="0" err="1"/>
              <a:t>predtým</a:t>
            </a:r>
            <a:r>
              <a:rPr lang="en-US" sz="3200" b="1" dirty="0"/>
              <a:t>, </a:t>
            </a:r>
            <a:r>
              <a:rPr lang="en-US" sz="3200" b="1" dirty="0" err="1"/>
              <a:t>ako</a:t>
            </a:r>
            <a:r>
              <a:rPr lang="en-US" sz="3200" b="1" dirty="0"/>
              <a:t> </a:t>
            </a:r>
            <a:r>
              <a:rPr lang="en-US" sz="3200" b="1" dirty="0" err="1"/>
              <a:t>budú</a:t>
            </a:r>
            <a:r>
              <a:rPr lang="en-US" sz="3200" b="1" dirty="0"/>
              <a:t> </a:t>
            </a:r>
            <a:r>
              <a:rPr lang="en-US" sz="3200" b="1" dirty="0" err="1"/>
              <a:t>predložené</a:t>
            </a:r>
            <a:r>
              <a:rPr lang="en-US" sz="3200" b="1" dirty="0"/>
              <a:t> JKM </a:t>
            </a:r>
            <a:r>
              <a:rPr lang="en-US" sz="3200" b="1" dirty="0" err="1"/>
              <a:t>na</a:t>
            </a:r>
            <a:r>
              <a:rPr lang="en-US" sz="3200" b="1" dirty="0"/>
              <a:t> </a:t>
            </a:r>
            <a:r>
              <a:rPr lang="en-US" sz="3200" b="1" dirty="0" err="1"/>
              <a:t>posúdenie</a:t>
            </a:r>
            <a:r>
              <a:rPr lang="en-US" sz="3200" b="1" dirty="0"/>
              <a:t> </a:t>
            </a:r>
            <a:r>
              <a:rPr lang="en-US" sz="3200" b="1" dirty="0" err="1"/>
              <a:t>splnenia</a:t>
            </a:r>
            <a:r>
              <a:rPr lang="en-US" sz="3200" b="1" dirty="0"/>
              <a:t> </a:t>
            </a:r>
            <a:r>
              <a:rPr lang="en-US" sz="3200" b="1" dirty="0" err="1"/>
              <a:t>podmienky</a:t>
            </a:r>
            <a:r>
              <a:rPr lang="en-US" sz="3200" b="1" dirty="0"/>
              <a:t> </a:t>
            </a:r>
            <a:r>
              <a:rPr lang="en-US" sz="3200" b="1" dirty="0" err="1"/>
              <a:t>odbornej</a:t>
            </a:r>
            <a:r>
              <a:rPr lang="en-US" sz="3200" b="1" dirty="0"/>
              <a:t> </a:t>
            </a:r>
            <a:r>
              <a:rPr lang="en-US" sz="3200" b="1" dirty="0" err="1"/>
              <a:t>spôsobilosti</a:t>
            </a:r>
            <a:r>
              <a:rPr lang="en-US" sz="3200" b="1" dirty="0"/>
              <a:t> </a:t>
            </a:r>
            <a:r>
              <a:rPr lang="en-US" sz="3200" b="1" dirty="0" err="1"/>
              <a:t>musia</a:t>
            </a:r>
            <a:r>
              <a:rPr lang="en-US" sz="3200" b="1" dirty="0"/>
              <a:t> </a:t>
            </a:r>
            <a:r>
              <a:rPr lang="en-US" sz="3200" b="1" dirty="0" err="1"/>
              <a:t>byť</a:t>
            </a:r>
            <a:r>
              <a:rPr lang="en-US" sz="3200" b="1" dirty="0"/>
              <a:t> </a:t>
            </a:r>
            <a:r>
              <a:rPr lang="en-US" sz="3200" b="1" dirty="0" err="1"/>
              <a:t>uznané</a:t>
            </a:r>
            <a:r>
              <a:rPr lang="en-US" sz="3200" b="1" dirty="0"/>
              <a:t> </a:t>
            </a:r>
            <a:r>
              <a:rPr lang="en-US" sz="3200" b="1" dirty="0" err="1"/>
              <a:t>Strediskom</a:t>
            </a:r>
            <a:r>
              <a:rPr lang="en-US" sz="3200" b="1" dirty="0"/>
              <a:t> </a:t>
            </a:r>
            <a:r>
              <a:rPr lang="en-US" sz="3200" b="1" dirty="0" err="1"/>
              <a:t>na</a:t>
            </a:r>
            <a:r>
              <a:rPr lang="en-US" sz="3200" b="1" dirty="0"/>
              <a:t> </a:t>
            </a:r>
            <a:r>
              <a:rPr lang="en-US" sz="3200" b="1" dirty="0" err="1"/>
              <a:t>uznávanie</a:t>
            </a:r>
            <a:r>
              <a:rPr lang="en-US" sz="3200" b="1" dirty="0"/>
              <a:t> </a:t>
            </a:r>
            <a:r>
              <a:rPr lang="en-US" sz="3200" b="1" dirty="0" err="1"/>
              <a:t>dokladov</a:t>
            </a:r>
            <a:r>
              <a:rPr lang="en-US" sz="3200" b="1" dirty="0"/>
              <a:t> o </a:t>
            </a:r>
            <a:r>
              <a:rPr lang="en-US" sz="3200" b="1" dirty="0" err="1"/>
              <a:t>vzdelaní</a:t>
            </a:r>
            <a:r>
              <a:rPr lang="en-US" sz="3200" b="1" dirty="0"/>
              <a:t> </a:t>
            </a:r>
            <a:r>
              <a:rPr lang="en-US" sz="3200" b="1" dirty="0" err="1"/>
              <a:t>Ministerstva</a:t>
            </a:r>
            <a:r>
              <a:rPr lang="en-US" sz="3200" b="1" dirty="0"/>
              <a:t> </a:t>
            </a:r>
            <a:r>
              <a:rPr lang="en-US" sz="3200" b="1" dirty="0" err="1"/>
              <a:t>školstva</a:t>
            </a:r>
            <a:r>
              <a:rPr lang="en-US" sz="3200" b="1" dirty="0"/>
              <a:t>, </a:t>
            </a:r>
            <a:r>
              <a:rPr lang="en-US" sz="3200" b="1" dirty="0" err="1"/>
              <a:t>vedy</a:t>
            </a:r>
            <a:r>
              <a:rPr lang="en-US" sz="3200" b="1" dirty="0"/>
              <a:t>, </a:t>
            </a:r>
            <a:r>
              <a:rPr lang="en-US" sz="3200" b="1" dirty="0" err="1"/>
              <a:t>výskumu</a:t>
            </a:r>
            <a:r>
              <a:rPr lang="en-US" sz="3200" b="1" dirty="0"/>
              <a:t> a </a:t>
            </a:r>
            <a:r>
              <a:rPr lang="en-US" sz="3200" b="1" dirty="0" err="1"/>
              <a:t>športu</a:t>
            </a:r>
            <a:r>
              <a:rPr lang="en-US" sz="3200" b="1" dirty="0"/>
              <a:t> SR.</a:t>
            </a:r>
          </a:p>
        </p:txBody>
      </p:sp>
    </p:spTree>
    <p:extLst>
      <p:ext uri="{BB962C8B-B14F-4D97-AF65-F5344CB8AC3E}">
        <p14:creationId xmlns:p14="http://schemas.microsoft.com/office/powerpoint/2010/main" val="1089380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757DD-5B7D-194B-BD2A-96B7D39F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Viazané živnosti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386BC-6D6E-507E-1CD4-63C116299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4423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/>
              <a:t>Viazané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en-US" sz="2800" b="1" dirty="0"/>
              <a:t> </a:t>
            </a:r>
            <a:r>
              <a:rPr lang="en-US" sz="2800" b="1" dirty="0" err="1"/>
              <a:t>sú</a:t>
            </a:r>
            <a:r>
              <a:rPr lang="en-US" sz="2800" b="1" dirty="0"/>
              <a:t> </a:t>
            </a:r>
            <a:r>
              <a:rPr lang="en-US" sz="2800" b="1" dirty="0" err="1"/>
              <a:t>činnosti</a:t>
            </a:r>
            <a:r>
              <a:rPr lang="en-US" sz="2800" b="1" dirty="0"/>
              <a:t> </a:t>
            </a:r>
            <a:r>
              <a:rPr lang="en-US" sz="2800" b="1" dirty="0" err="1"/>
              <a:t>uvedené</a:t>
            </a:r>
            <a:r>
              <a:rPr lang="en-US" sz="2800" b="1" dirty="0"/>
              <a:t> v </a:t>
            </a:r>
            <a:r>
              <a:rPr lang="en-US" sz="2800" b="1" dirty="0" err="1"/>
              <a:t>prílohe</a:t>
            </a:r>
            <a:r>
              <a:rPr lang="en-US" sz="2800" b="1" dirty="0"/>
              <a:t> č. 2 k </a:t>
            </a:r>
            <a:r>
              <a:rPr lang="en-US" sz="2800" b="1" dirty="0" err="1"/>
              <a:t>živnostenskému</a:t>
            </a:r>
            <a:r>
              <a:rPr lang="en-US" sz="2800" b="1" dirty="0"/>
              <a:t> </a:t>
            </a:r>
            <a:r>
              <a:rPr lang="en-US" sz="2800" b="1" dirty="0" err="1"/>
              <a:t>zákonu</a:t>
            </a:r>
            <a:r>
              <a:rPr lang="en-US" sz="2800" b="1" dirty="0"/>
              <a:t>. Ide o </a:t>
            </a:r>
            <a:r>
              <a:rPr lang="en-US" sz="2800" b="1" dirty="0" err="1"/>
              <a:t>špecifický</a:t>
            </a:r>
            <a:r>
              <a:rPr lang="en-US" sz="2800" b="1" dirty="0"/>
              <a:t> </a:t>
            </a:r>
            <a:r>
              <a:rPr lang="en-US" sz="2800" b="1" dirty="0" err="1"/>
              <a:t>okruh</a:t>
            </a:r>
            <a:r>
              <a:rPr lang="en-US" sz="2800" b="1" dirty="0"/>
              <a:t> </a:t>
            </a:r>
            <a:r>
              <a:rPr lang="en-US" sz="2800" b="1" dirty="0" err="1"/>
              <a:t>činností</a:t>
            </a:r>
            <a:r>
              <a:rPr lang="en-US" sz="2800" b="1" dirty="0"/>
              <a:t>, </a:t>
            </a:r>
            <a:r>
              <a:rPr lang="en-US" sz="2800" b="1" dirty="0" err="1"/>
              <a:t>pri</a:t>
            </a:r>
            <a:r>
              <a:rPr lang="en-US" sz="2800" b="1" dirty="0"/>
              <a:t> </a:t>
            </a:r>
            <a:r>
              <a:rPr lang="en-US" sz="2800" b="1" dirty="0" err="1"/>
              <a:t>ktorých</a:t>
            </a:r>
            <a:r>
              <a:rPr lang="en-US" sz="2800" b="1" dirty="0"/>
              <a:t> </a:t>
            </a:r>
            <a:r>
              <a:rPr lang="en-US" sz="2800" b="1" dirty="0" err="1"/>
              <a:t>sa</a:t>
            </a:r>
            <a:r>
              <a:rPr lang="en-US" sz="2800" b="1" dirty="0"/>
              <a:t> </a:t>
            </a:r>
            <a:r>
              <a:rPr lang="en-US" sz="2800" b="1" dirty="0" err="1"/>
              <a:t>vyžaduje</a:t>
            </a:r>
            <a:r>
              <a:rPr lang="en-US" sz="2800" b="1" dirty="0"/>
              <a:t> </a:t>
            </a:r>
            <a:r>
              <a:rPr lang="en-US" sz="2800" b="1" dirty="0" err="1"/>
              <a:t>preukázanie</a:t>
            </a:r>
            <a:r>
              <a:rPr lang="en-US" sz="2800" b="1" dirty="0"/>
              <a:t> </a:t>
            </a:r>
            <a:r>
              <a:rPr lang="en-US" sz="2800" b="1" dirty="0" err="1"/>
              <a:t>inej</a:t>
            </a:r>
            <a:r>
              <a:rPr lang="en-US" sz="2800" b="1" dirty="0"/>
              <a:t> </a:t>
            </a:r>
            <a:r>
              <a:rPr lang="en-US" sz="2800" b="1" dirty="0" err="1"/>
              <a:t>spôsobilosti</a:t>
            </a:r>
            <a:r>
              <a:rPr lang="en-US" sz="2800" b="1" dirty="0"/>
              <a:t> </a:t>
            </a:r>
            <a:r>
              <a:rPr lang="en-US" sz="2800" b="1" dirty="0" err="1"/>
              <a:t>ako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spôsobilosti</a:t>
            </a:r>
            <a:r>
              <a:rPr lang="en-US" sz="2800" b="1" dirty="0"/>
              <a:t> </a:t>
            </a:r>
            <a:r>
              <a:rPr lang="en-US" sz="2800" b="1" dirty="0" err="1"/>
              <a:t>podľa</a:t>
            </a:r>
            <a:r>
              <a:rPr lang="en-US" sz="2800" b="1" dirty="0"/>
              <a:t> § 21 a 22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zákona</a:t>
            </a:r>
            <a:r>
              <a:rPr lang="en-US" sz="2800" b="1" dirty="0"/>
              <a:t>. </a:t>
            </a:r>
            <a:r>
              <a:rPr lang="en-US" sz="2800" b="1" dirty="0" err="1"/>
              <a:t>Spôsob</a:t>
            </a:r>
            <a:r>
              <a:rPr lang="en-US" sz="2800" b="1" dirty="0"/>
              <a:t> </a:t>
            </a:r>
            <a:r>
              <a:rPr lang="en-US" sz="2800" b="1" dirty="0" err="1"/>
              <a:t>preukázania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spôsobilosti</a:t>
            </a:r>
            <a:r>
              <a:rPr lang="en-US" sz="2800" b="1" dirty="0"/>
              <a:t> pre </a:t>
            </a:r>
            <a:r>
              <a:rPr lang="en-US" sz="2800" b="1" dirty="0" err="1"/>
              <a:t>prevádzkovanie</a:t>
            </a:r>
            <a:r>
              <a:rPr lang="en-US" sz="2800" b="1" dirty="0"/>
              <a:t> </a:t>
            </a:r>
            <a:r>
              <a:rPr lang="en-US" sz="2800" b="1" dirty="0" err="1"/>
              <a:t>viazaných</a:t>
            </a:r>
            <a:r>
              <a:rPr lang="en-US" sz="2800" b="1" dirty="0"/>
              <a:t> </a:t>
            </a:r>
            <a:r>
              <a:rPr lang="en-US" sz="2800" b="1" dirty="0" err="1"/>
              <a:t>živností</a:t>
            </a:r>
            <a:r>
              <a:rPr lang="en-US" sz="2800" b="1" dirty="0"/>
              <a:t> je </a:t>
            </a:r>
            <a:r>
              <a:rPr lang="en-US" sz="2800" b="1" dirty="0" err="1"/>
              <a:t>buď</a:t>
            </a:r>
            <a:r>
              <a:rPr lang="en-US" sz="2800" b="1" dirty="0"/>
              <a:t> </a:t>
            </a:r>
            <a:r>
              <a:rPr lang="en-US" sz="2800" b="1" dirty="0" err="1"/>
              <a:t>upravený</a:t>
            </a:r>
            <a:r>
              <a:rPr lang="en-US" sz="2800" b="1" dirty="0"/>
              <a:t> </a:t>
            </a:r>
            <a:r>
              <a:rPr lang="en-US" sz="2800" b="1" dirty="0" err="1"/>
              <a:t>osobitnými</a:t>
            </a:r>
            <a:r>
              <a:rPr lang="en-US" sz="2800" b="1" dirty="0"/>
              <a:t> </a:t>
            </a:r>
            <a:r>
              <a:rPr lang="en-US" sz="2800" b="1" dirty="0" err="1"/>
              <a:t>predpismi</a:t>
            </a:r>
            <a:r>
              <a:rPr lang="en-US" sz="2800" b="1" dirty="0"/>
              <a:t> </a:t>
            </a:r>
            <a:r>
              <a:rPr lang="en-US" sz="2800" b="1" dirty="0" err="1"/>
              <a:t>alebo</a:t>
            </a:r>
            <a:r>
              <a:rPr lang="en-US" sz="2800" b="1" dirty="0"/>
              <a:t> </a:t>
            </a:r>
            <a:r>
              <a:rPr lang="en-US" sz="2800" b="1" dirty="0" err="1"/>
              <a:t>uvedený</a:t>
            </a:r>
            <a:r>
              <a:rPr lang="en-US" sz="2800" b="1" dirty="0"/>
              <a:t> </a:t>
            </a:r>
            <a:r>
              <a:rPr lang="en-US" sz="2800" b="1" dirty="0" err="1"/>
              <a:t>priamo</a:t>
            </a:r>
            <a:r>
              <a:rPr lang="en-US" sz="2800" b="1" dirty="0"/>
              <a:t> </a:t>
            </a:r>
            <a:r>
              <a:rPr lang="en-US" sz="2800" b="1" dirty="0" err="1"/>
              <a:t>pri</a:t>
            </a:r>
            <a:r>
              <a:rPr lang="en-US" sz="2800" b="1" dirty="0"/>
              <a:t> </a:t>
            </a:r>
            <a:r>
              <a:rPr lang="en-US" sz="2800" b="1" dirty="0" err="1"/>
              <a:t>týchto</a:t>
            </a:r>
            <a:r>
              <a:rPr lang="en-US" sz="2800" b="1" dirty="0"/>
              <a:t> </a:t>
            </a:r>
            <a:r>
              <a:rPr lang="en-US" sz="2800" b="1" dirty="0" err="1"/>
              <a:t>živnostiach</a:t>
            </a:r>
            <a:r>
              <a:rPr lang="en-US" sz="2800" b="1" dirty="0"/>
              <a:t> v </a:t>
            </a:r>
            <a:r>
              <a:rPr lang="en-US" sz="2800" b="1" dirty="0" err="1"/>
              <a:t>prílohe</a:t>
            </a:r>
            <a:r>
              <a:rPr lang="en-US" sz="2800" b="1" dirty="0"/>
              <a:t> č. 2 k </a:t>
            </a:r>
            <a:r>
              <a:rPr lang="en-US" sz="2800" b="1" dirty="0" err="1"/>
              <a:t>živnostenskému</a:t>
            </a:r>
            <a:r>
              <a:rPr lang="en-US" sz="2800" b="1" dirty="0"/>
              <a:t> </a:t>
            </a:r>
            <a:r>
              <a:rPr lang="en-US" sz="2800" b="1" dirty="0" err="1"/>
              <a:t>zákonu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4218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80912-C74D-39A2-E497-84208CD9B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Ak </a:t>
            </a:r>
            <a:r>
              <a:rPr lang="en-US" sz="2800" b="1" dirty="0" err="1"/>
              <a:t>podnikateľ</a:t>
            </a:r>
            <a:r>
              <a:rPr lang="en-US" sz="2800" b="1" dirty="0"/>
              <a:t> </a:t>
            </a:r>
            <a:r>
              <a:rPr lang="en-US" sz="2800" b="1" dirty="0" err="1"/>
              <a:t>nespĺňa</a:t>
            </a:r>
            <a:r>
              <a:rPr lang="en-US" sz="2800" b="1" dirty="0"/>
              <a:t> </a:t>
            </a:r>
            <a:r>
              <a:rPr lang="en-US" sz="2800" b="1" dirty="0" err="1"/>
              <a:t>odbornú</a:t>
            </a:r>
            <a:r>
              <a:rPr lang="en-US" sz="2800" b="1" dirty="0"/>
              <a:t> </a:t>
            </a:r>
            <a:r>
              <a:rPr lang="en-US" sz="2800" b="1" dirty="0" err="1"/>
              <a:t>spôsobilosť</a:t>
            </a:r>
            <a:r>
              <a:rPr lang="en-US" sz="2800" b="1" dirty="0"/>
              <a:t> </a:t>
            </a:r>
            <a:r>
              <a:rPr lang="en-US" sz="2800" b="1" dirty="0" err="1"/>
              <a:t>ustanovenú</a:t>
            </a:r>
            <a:r>
              <a:rPr lang="en-US" sz="2800" b="1" dirty="0"/>
              <a:t> </a:t>
            </a:r>
            <a:r>
              <a:rPr lang="en-US" sz="2800" b="1" dirty="0" err="1"/>
              <a:t>osobitným</a:t>
            </a:r>
            <a:r>
              <a:rPr lang="en-US" sz="2800" b="1" dirty="0"/>
              <a:t> </a:t>
            </a:r>
            <a:r>
              <a:rPr lang="en-US" sz="2800" b="1" dirty="0" err="1"/>
              <a:t>predpisom</a:t>
            </a:r>
            <a:r>
              <a:rPr lang="en-US" sz="2800" b="1" dirty="0"/>
              <a:t>, </a:t>
            </a:r>
            <a:r>
              <a:rPr lang="en-US" sz="2800" b="1" dirty="0" err="1"/>
              <a:t>môže</a:t>
            </a:r>
            <a:r>
              <a:rPr lang="en-US" sz="2800" b="1" dirty="0"/>
              <a:t> </a:t>
            </a:r>
            <a:r>
              <a:rPr lang="en-US" sz="2800" b="1" dirty="0" err="1"/>
              <a:t>splniť</a:t>
            </a:r>
            <a:r>
              <a:rPr lang="en-US" sz="2800" b="1" dirty="0"/>
              <a:t> </a:t>
            </a:r>
            <a:r>
              <a:rPr lang="en-US" sz="2800" b="1" dirty="0" err="1"/>
              <a:t>túto</a:t>
            </a:r>
            <a:r>
              <a:rPr lang="en-US" sz="2800" b="1" dirty="0"/>
              <a:t> </a:t>
            </a:r>
            <a:r>
              <a:rPr lang="en-US" sz="2800" b="1" dirty="0" err="1"/>
              <a:t>podmienku</a:t>
            </a:r>
            <a:r>
              <a:rPr lang="en-US" sz="2800" b="1" dirty="0"/>
              <a:t> </a:t>
            </a:r>
            <a:r>
              <a:rPr lang="en-US" sz="2800" b="1" dirty="0" err="1"/>
              <a:t>prostredníctvom</a:t>
            </a:r>
            <a:r>
              <a:rPr lang="en-US" sz="2800" b="1" dirty="0"/>
              <a:t> </a:t>
            </a:r>
            <a:r>
              <a:rPr lang="en-US" sz="2800" b="1" dirty="0" err="1"/>
              <a:t>funkcie</a:t>
            </a:r>
            <a:r>
              <a:rPr lang="en-US" sz="2800" b="1" dirty="0"/>
              <a:t> </a:t>
            </a:r>
            <a:r>
              <a:rPr lang="en-US" sz="2800" b="1" dirty="0" err="1"/>
              <a:t>zodpovedného</a:t>
            </a:r>
            <a:r>
              <a:rPr lang="en-US" sz="2800" b="1" dirty="0"/>
              <a:t> </a:t>
            </a:r>
            <a:r>
              <a:rPr lang="en-US" sz="2800" b="1" dirty="0" err="1"/>
              <a:t>zástupcu</a:t>
            </a:r>
            <a:r>
              <a:rPr lang="en-US" sz="2800" b="1" dirty="0"/>
              <a:t>, </a:t>
            </a:r>
            <a:r>
              <a:rPr lang="en-US" sz="2800" b="1" dirty="0" err="1"/>
              <a:t>ktorý</a:t>
            </a:r>
            <a:r>
              <a:rPr lang="en-US" sz="2800" b="1" dirty="0"/>
              <a:t> </a:t>
            </a:r>
            <a:r>
              <a:rPr lang="en-US" sz="2800" b="1" dirty="0" err="1"/>
              <a:t>zodpovedá</a:t>
            </a:r>
            <a:r>
              <a:rPr lang="en-US" sz="2800" b="1" dirty="0"/>
              <a:t> za </a:t>
            </a:r>
            <a:r>
              <a:rPr lang="en-US" sz="2800" b="1" dirty="0" err="1"/>
              <a:t>odborné</a:t>
            </a:r>
            <a:r>
              <a:rPr lang="en-US" sz="2800" b="1" dirty="0"/>
              <a:t> </a:t>
            </a:r>
            <a:r>
              <a:rPr lang="en-US" sz="2800" b="1" dirty="0" err="1"/>
              <a:t>vykonávanie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sk-SK" sz="2800" b="1" dirty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77777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A0805-D0F5-4485-F6E0-819C396E1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Pre </a:t>
            </a:r>
            <a:r>
              <a:rPr lang="en-US" sz="2800" b="1" dirty="0" err="1"/>
              <a:t>vybrané</a:t>
            </a:r>
            <a:r>
              <a:rPr lang="en-US" sz="2800" b="1" dirty="0"/>
              <a:t> </a:t>
            </a:r>
            <a:r>
              <a:rPr lang="en-US" sz="2800" b="1" dirty="0" err="1"/>
              <a:t>viazané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en-US" sz="2800" b="1" dirty="0"/>
              <a:t>, </a:t>
            </a:r>
            <a:r>
              <a:rPr lang="en-US" sz="2800" b="1" dirty="0" err="1"/>
              <a:t>ktoré</a:t>
            </a:r>
            <a:r>
              <a:rPr lang="en-US" sz="2800" b="1" dirty="0"/>
              <a:t> </a:t>
            </a:r>
            <a:r>
              <a:rPr lang="en-US" sz="2800" b="1" dirty="0" err="1"/>
              <a:t>sú</a:t>
            </a:r>
            <a:r>
              <a:rPr lang="en-US" sz="2800" b="1" dirty="0"/>
              <a:t> </a:t>
            </a:r>
            <a:r>
              <a:rPr lang="en-US" sz="2800" b="1" dirty="0" err="1"/>
              <a:t>zaradené</a:t>
            </a:r>
            <a:r>
              <a:rPr lang="en-US" sz="2800" b="1" dirty="0"/>
              <a:t> do </a:t>
            </a:r>
            <a:r>
              <a:rPr lang="en-US" sz="2800" b="1" dirty="0" err="1"/>
              <a:t>niektorého</a:t>
            </a:r>
            <a:r>
              <a:rPr lang="en-US" sz="2800" b="1" dirty="0"/>
              <a:t> </a:t>
            </a:r>
            <a:r>
              <a:rPr lang="en-US" sz="2800" b="1" dirty="0" err="1"/>
              <a:t>zoznamu</a:t>
            </a:r>
            <a:r>
              <a:rPr lang="en-US" sz="2800" b="1" dirty="0"/>
              <a:t> I. </a:t>
            </a:r>
            <a:r>
              <a:rPr lang="en-US" sz="2800" b="1" dirty="0" err="1"/>
              <a:t>až</a:t>
            </a:r>
            <a:r>
              <a:rPr lang="en-US" sz="2800" b="1" dirty="0"/>
              <a:t> III. je </a:t>
            </a:r>
            <a:r>
              <a:rPr lang="en-US" sz="2800" b="1" dirty="0" err="1"/>
              <a:t>tiež</a:t>
            </a:r>
            <a:r>
              <a:rPr lang="en-US" sz="2800" b="1" dirty="0"/>
              <a:t> </a:t>
            </a:r>
            <a:r>
              <a:rPr lang="en-US" sz="2800" b="1" dirty="0" err="1"/>
              <a:t>možné</a:t>
            </a:r>
            <a:r>
              <a:rPr lang="en-US" sz="2800" b="1" dirty="0"/>
              <a:t> </a:t>
            </a:r>
            <a:r>
              <a:rPr lang="en-US" sz="2800" b="1" dirty="0" err="1"/>
              <a:t>preukázať</a:t>
            </a:r>
            <a:r>
              <a:rPr lang="en-US" sz="2800" b="1" dirty="0"/>
              <a:t> </a:t>
            </a:r>
            <a:r>
              <a:rPr lang="en-US" sz="2800" b="1" dirty="0" err="1"/>
              <a:t>splnenie</a:t>
            </a:r>
            <a:r>
              <a:rPr lang="en-US" sz="2800" b="1" dirty="0"/>
              <a:t> </a:t>
            </a:r>
            <a:r>
              <a:rPr lang="en-US" sz="2800" b="1" dirty="0" err="1"/>
              <a:t>podmienky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spôsobilosti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základe</a:t>
            </a:r>
            <a:r>
              <a:rPr lang="en-US" sz="2800" b="1" dirty="0"/>
              <a:t> </a:t>
            </a:r>
            <a:r>
              <a:rPr lang="en-US" sz="2800" b="1" dirty="0" err="1"/>
              <a:t>uznania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praxe</a:t>
            </a:r>
            <a:r>
              <a:rPr lang="en-US" sz="2800" b="1" dirty="0"/>
              <a:t> (§ 66i a 66k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zákona</a:t>
            </a:r>
            <a:r>
              <a:rPr lang="en-US" sz="2800" b="1" dirty="0"/>
              <a:t>). </a:t>
            </a:r>
            <a:r>
              <a:rPr lang="en-US" sz="2800" b="1" dirty="0" err="1"/>
              <a:t>Rozhodnutie</a:t>
            </a:r>
            <a:r>
              <a:rPr lang="en-US" sz="2800" b="1" dirty="0"/>
              <a:t> o </a:t>
            </a:r>
            <a:r>
              <a:rPr lang="en-US" sz="2800" b="1" dirty="0" err="1"/>
              <a:t>uznaní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praxe</a:t>
            </a:r>
            <a:r>
              <a:rPr lang="en-US" sz="2800" b="1" dirty="0"/>
              <a:t> </a:t>
            </a:r>
            <a:r>
              <a:rPr lang="en-US" sz="2800" b="1" dirty="0" err="1"/>
              <a:t>vydáva</a:t>
            </a:r>
            <a:r>
              <a:rPr lang="en-US" sz="2800" b="1" dirty="0"/>
              <a:t> </a:t>
            </a:r>
            <a:r>
              <a:rPr lang="en-US" sz="2800" b="1" dirty="0" err="1"/>
              <a:t>Ministerstvo</a:t>
            </a:r>
            <a:r>
              <a:rPr lang="en-US" sz="2800" b="1" dirty="0"/>
              <a:t> </a:t>
            </a:r>
            <a:r>
              <a:rPr lang="en-US" sz="2800" b="1" dirty="0" err="1"/>
              <a:t>vnútra</a:t>
            </a:r>
            <a:r>
              <a:rPr lang="en-US" sz="2800" b="1" dirty="0"/>
              <a:t> SR, </a:t>
            </a:r>
            <a:r>
              <a:rPr lang="en-US" sz="2800" b="1" dirty="0" err="1"/>
              <a:t>odbor</a:t>
            </a:r>
            <a:r>
              <a:rPr lang="en-US" sz="2800" b="1" dirty="0"/>
              <a:t>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podnikania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639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6FB4F-EF59-7691-1B48-84B2B80D6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5999"/>
            <a:ext cx="8825659" cy="416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 err="1"/>
              <a:t>Pri</a:t>
            </a:r>
            <a:r>
              <a:rPr lang="en-US" sz="2800" b="1" dirty="0"/>
              <a:t> </a:t>
            </a:r>
            <a:r>
              <a:rPr lang="en-US" sz="2800" b="1" dirty="0" err="1"/>
              <a:t>niektorých</a:t>
            </a:r>
            <a:r>
              <a:rPr lang="en-US" sz="2800" b="1" dirty="0"/>
              <a:t> </a:t>
            </a:r>
            <a:r>
              <a:rPr lang="en-US" sz="2800" b="1" dirty="0" err="1"/>
              <a:t>viazaných</a:t>
            </a:r>
            <a:r>
              <a:rPr lang="en-US" sz="2800" b="1" dirty="0"/>
              <a:t> </a:t>
            </a:r>
            <a:r>
              <a:rPr lang="en-US" sz="2800" b="1" dirty="0" err="1"/>
              <a:t>živnostiach</a:t>
            </a:r>
            <a:r>
              <a:rPr lang="en-US" sz="2800" b="1" dirty="0"/>
              <a:t> je </a:t>
            </a:r>
            <a:r>
              <a:rPr lang="en-US" sz="2800" b="1" dirty="0" err="1"/>
              <a:t>možné</a:t>
            </a:r>
            <a:r>
              <a:rPr lang="en-US" sz="2800" b="1" dirty="0"/>
              <a:t> </a:t>
            </a:r>
            <a:r>
              <a:rPr lang="en-US" sz="2800" b="1" dirty="0" err="1"/>
              <a:t>vykonávať</a:t>
            </a:r>
            <a:r>
              <a:rPr lang="en-US" sz="2800" b="1" dirty="0"/>
              <a:t> </a:t>
            </a:r>
            <a:r>
              <a:rPr lang="en-US" sz="2800" b="1" dirty="0" err="1"/>
              <a:t>len</a:t>
            </a:r>
            <a:r>
              <a:rPr lang="en-US" sz="2800" b="1" dirty="0"/>
              <a:t> tie </a:t>
            </a:r>
            <a:r>
              <a:rPr lang="en-US" sz="2800" b="1" dirty="0" err="1"/>
              <a:t>špecifické</a:t>
            </a:r>
            <a:r>
              <a:rPr lang="en-US" sz="2800" b="1" dirty="0"/>
              <a:t> </a:t>
            </a:r>
            <a:r>
              <a:rPr lang="en-US" sz="2800" b="1" dirty="0" err="1"/>
              <a:t>činnosti</a:t>
            </a:r>
            <a:r>
              <a:rPr lang="en-US" sz="2800" b="1" dirty="0"/>
              <a:t> v </a:t>
            </a:r>
            <a:r>
              <a:rPr lang="en-US" sz="2800" b="1" dirty="0" err="1"/>
              <a:t>rámci</a:t>
            </a:r>
            <a:r>
              <a:rPr lang="en-US" sz="2800" b="1" dirty="0"/>
              <a:t> </a:t>
            </a:r>
            <a:r>
              <a:rPr lang="en-US" sz="2800" b="1" dirty="0" err="1"/>
              <a:t>danej</a:t>
            </a:r>
            <a:r>
              <a:rPr lang="en-US" sz="2800" b="1" dirty="0"/>
              <a:t> </a:t>
            </a:r>
            <a:r>
              <a:rPr lang="en-US" sz="2800" b="1" dirty="0" err="1"/>
              <a:t>viazanej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en-US" sz="2800" b="1" dirty="0"/>
              <a:t>,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ktoré</a:t>
            </a:r>
            <a:r>
              <a:rPr lang="en-US" sz="2800" b="1" dirty="0"/>
              <a:t> </a:t>
            </a:r>
            <a:r>
              <a:rPr lang="en-US" sz="2800" b="1" dirty="0" err="1"/>
              <a:t>získal</a:t>
            </a:r>
            <a:r>
              <a:rPr lang="en-US" sz="2800" b="1" dirty="0"/>
              <a:t> </a:t>
            </a:r>
            <a:r>
              <a:rPr lang="en-US" sz="2800" b="1" dirty="0" err="1"/>
              <a:t>podnikateľ</a:t>
            </a:r>
            <a:r>
              <a:rPr lang="en-US" sz="2800" b="1" dirty="0"/>
              <a:t> </a:t>
            </a:r>
            <a:r>
              <a:rPr lang="en-US" sz="2800" b="1" dirty="0" err="1"/>
              <a:t>odbornú</a:t>
            </a:r>
            <a:r>
              <a:rPr lang="en-US" sz="2800" b="1" dirty="0"/>
              <a:t> </a:t>
            </a:r>
            <a:r>
              <a:rPr lang="en-US" sz="2800" b="1" dirty="0" err="1"/>
              <a:t>spôsobilosť</a:t>
            </a:r>
            <a:r>
              <a:rPr lang="en-US" sz="2800" b="1" dirty="0"/>
              <a:t>. </a:t>
            </a:r>
            <a:r>
              <a:rPr lang="en-US" sz="2800" b="1" dirty="0" err="1"/>
              <a:t>Napríklad</a:t>
            </a:r>
            <a:r>
              <a:rPr lang="en-US" sz="2800" b="1" dirty="0"/>
              <a:t> </a:t>
            </a:r>
            <a:r>
              <a:rPr lang="en-US" sz="2800" b="1" dirty="0" err="1"/>
              <a:t>pri</a:t>
            </a:r>
            <a:r>
              <a:rPr lang="en-US" sz="2800" b="1" dirty="0"/>
              <a:t> </a:t>
            </a:r>
            <a:r>
              <a:rPr lang="en-US" sz="2800" b="1" dirty="0" err="1"/>
              <a:t>viazanej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en-US" sz="2800" b="1" dirty="0"/>
              <a:t> „</a:t>
            </a:r>
            <a:r>
              <a:rPr lang="en-US" sz="2800" b="1" dirty="0" err="1"/>
              <a:t>Vyučovanie</a:t>
            </a:r>
            <a:r>
              <a:rPr lang="en-US" sz="2800" b="1" dirty="0"/>
              <a:t> v </a:t>
            </a:r>
            <a:r>
              <a:rPr lang="en-US" sz="2800" b="1" dirty="0" err="1"/>
              <a:t>odbore</a:t>
            </a:r>
            <a:r>
              <a:rPr lang="en-US" sz="2800" b="1" dirty="0"/>
              <a:t> </a:t>
            </a:r>
            <a:r>
              <a:rPr lang="en-US" sz="2800" b="1" dirty="0" err="1"/>
              <a:t>cudzích</a:t>
            </a:r>
            <a:r>
              <a:rPr lang="en-US" sz="2800" b="1" dirty="0"/>
              <a:t> </a:t>
            </a:r>
            <a:r>
              <a:rPr lang="en-US" sz="2800" b="1" dirty="0" err="1"/>
              <a:t>jazykov</a:t>
            </a:r>
            <a:r>
              <a:rPr lang="en-US" sz="2800" b="1" dirty="0"/>
              <a:t>" </a:t>
            </a:r>
            <a:r>
              <a:rPr lang="en-US" sz="2800" b="1" dirty="0" err="1"/>
              <a:t>nie</a:t>
            </a:r>
            <a:r>
              <a:rPr lang="en-US" sz="2800" b="1" dirty="0"/>
              <a:t> je </a:t>
            </a:r>
            <a:r>
              <a:rPr lang="en-US" sz="2800" b="1" dirty="0" err="1"/>
              <a:t>možné</a:t>
            </a:r>
            <a:r>
              <a:rPr lang="en-US" sz="2800" b="1" dirty="0"/>
              <a:t> </a:t>
            </a:r>
            <a:r>
              <a:rPr lang="en-US" sz="2800" b="1" dirty="0" err="1"/>
              <a:t>vyučovať</a:t>
            </a:r>
            <a:r>
              <a:rPr lang="en-US" sz="2800" b="1" dirty="0"/>
              <a:t> </a:t>
            </a:r>
            <a:r>
              <a:rPr lang="en-US" sz="2800" b="1" dirty="0" err="1"/>
              <a:t>všetky</a:t>
            </a:r>
            <a:r>
              <a:rPr lang="en-US" sz="2800" b="1" dirty="0"/>
              <a:t> </a:t>
            </a:r>
            <a:r>
              <a:rPr lang="en-US" sz="2800" b="1" dirty="0" err="1"/>
              <a:t>cudzie</a:t>
            </a:r>
            <a:r>
              <a:rPr lang="en-US" sz="2800" b="1" dirty="0"/>
              <a:t> </a:t>
            </a:r>
            <a:r>
              <a:rPr lang="en-US" sz="2800" b="1" dirty="0" err="1"/>
              <a:t>jazyky</a:t>
            </a:r>
            <a:r>
              <a:rPr lang="en-US" sz="2800" b="1" dirty="0"/>
              <a:t>, ale </a:t>
            </a:r>
            <a:r>
              <a:rPr lang="en-US" sz="2800" b="1" dirty="0" err="1"/>
              <a:t>len</a:t>
            </a:r>
            <a:r>
              <a:rPr lang="en-US" sz="2800" b="1" dirty="0"/>
              <a:t> tie,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ktoré</a:t>
            </a:r>
            <a:r>
              <a:rPr lang="en-US" sz="2800" b="1" dirty="0"/>
              <a:t> </a:t>
            </a:r>
            <a:r>
              <a:rPr lang="en-US" sz="2800" b="1" dirty="0" err="1"/>
              <a:t>preukáže</a:t>
            </a:r>
            <a:r>
              <a:rPr lang="en-US" sz="2800" b="1" dirty="0"/>
              <a:t> </a:t>
            </a:r>
            <a:r>
              <a:rPr lang="en-US" sz="2800" b="1" dirty="0" err="1"/>
              <a:t>podnikateľ</a:t>
            </a:r>
            <a:r>
              <a:rPr lang="en-US" sz="2800" b="1" dirty="0"/>
              <a:t> </a:t>
            </a:r>
            <a:r>
              <a:rPr lang="en-US" sz="2800" b="1" dirty="0" err="1"/>
              <a:t>získanú</a:t>
            </a:r>
            <a:r>
              <a:rPr lang="en-US" sz="2800" b="1" dirty="0"/>
              <a:t> </a:t>
            </a:r>
            <a:r>
              <a:rPr lang="en-US" sz="2800" b="1" dirty="0" err="1"/>
              <a:t>odbornú</a:t>
            </a:r>
            <a:r>
              <a:rPr lang="en-US" sz="2800" b="1" dirty="0"/>
              <a:t> </a:t>
            </a:r>
            <a:r>
              <a:rPr lang="en-US" sz="2800" b="1" dirty="0" err="1"/>
              <a:t>spôsobilosť</a:t>
            </a:r>
            <a:r>
              <a:rPr lang="en-US" sz="2800" b="1" dirty="0"/>
              <a:t>. Ak </a:t>
            </a:r>
            <a:r>
              <a:rPr lang="en-US" sz="2800" b="1" dirty="0" err="1"/>
              <a:t>podnikateľ</a:t>
            </a:r>
            <a:r>
              <a:rPr lang="en-US" sz="2800" b="1" dirty="0"/>
              <a:t> </a:t>
            </a:r>
            <a:r>
              <a:rPr lang="en-US" sz="2800" b="1" dirty="0" err="1"/>
              <a:t>spĺňa</a:t>
            </a:r>
            <a:r>
              <a:rPr lang="en-US" sz="2800" b="1" dirty="0"/>
              <a:t> </a:t>
            </a:r>
            <a:r>
              <a:rPr lang="en-US" sz="2800" b="1" dirty="0" err="1"/>
              <a:t>odbornú</a:t>
            </a:r>
            <a:r>
              <a:rPr lang="en-US" sz="2800" b="1" dirty="0"/>
              <a:t> </a:t>
            </a:r>
            <a:r>
              <a:rPr lang="en-US" sz="2800" b="1" dirty="0" err="1"/>
              <a:t>spôsobilosť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vyučovanie</a:t>
            </a:r>
            <a:r>
              <a:rPr lang="en-US" sz="2800" b="1" dirty="0"/>
              <a:t> </a:t>
            </a:r>
            <a:r>
              <a:rPr lang="en-US" sz="2800" b="1" dirty="0" err="1"/>
              <a:t>napr</a:t>
            </a:r>
            <a:r>
              <a:rPr lang="en-US" sz="2800" b="1" dirty="0"/>
              <a:t>. </a:t>
            </a:r>
            <a:r>
              <a:rPr lang="en-US" sz="2800" b="1" dirty="0" err="1"/>
              <a:t>anglického</a:t>
            </a:r>
            <a:r>
              <a:rPr lang="en-US" sz="2800" b="1" dirty="0"/>
              <a:t> </a:t>
            </a:r>
            <a:r>
              <a:rPr lang="en-US" sz="2800" b="1" dirty="0" err="1"/>
              <a:t>jazyka</a:t>
            </a:r>
            <a:r>
              <a:rPr lang="en-US" sz="2800" b="1" dirty="0"/>
              <a:t>, </a:t>
            </a:r>
            <a:r>
              <a:rPr lang="en-US" sz="2800" b="1" dirty="0" err="1"/>
              <a:t>živnostenský</a:t>
            </a:r>
            <a:r>
              <a:rPr lang="en-US" sz="2800" b="1" dirty="0"/>
              <a:t> </a:t>
            </a:r>
            <a:r>
              <a:rPr lang="en-US" sz="2800" b="1" dirty="0" err="1"/>
              <a:t>úrad</a:t>
            </a:r>
            <a:r>
              <a:rPr lang="en-US" sz="2800" b="1" dirty="0"/>
              <a:t> </a:t>
            </a:r>
            <a:r>
              <a:rPr lang="en-US" sz="2800" b="1" dirty="0" err="1"/>
              <a:t>vydá</a:t>
            </a:r>
            <a:r>
              <a:rPr lang="en-US" sz="2800" b="1" dirty="0"/>
              <a:t> </a:t>
            </a:r>
            <a:r>
              <a:rPr lang="en-US" sz="2800" b="1" dirty="0" err="1"/>
              <a:t>osvedčenie</a:t>
            </a:r>
            <a:r>
              <a:rPr lang="en-US" sz="2800" b="1" dirty="0"/>
              <a:t> o </a:t>
            </a:r>
            <a:r>
              <a:rPr lang="en-US" sz="2800" b="1" dirty="0" err="1"/>
              <a:t>živnostenskom</a:t>
            </a:r>
            <a:r>
              <a:rPr lang="en-US" sz="2800" b="1" dirty="0"/>
              <a:t> </a:t>
            </a:r>
            <a:r>
              <a:rPr lang="en-US" sz="2800" b="1" dirty="0" err="1"/>
              <a:t>oprávnení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predmet</a:t>
            </a:r>
            <a:r>
              <a:rPr lang="en-US" sz="2800" b="1" dirty="0"/>
              <a:t> </a:t>
            </a:r>
            <a:r>
              <a:rPr lang="en-US" sz="2800" b="1" dirty="0" err="1"/>
              <a:t>podnikania</a:t>
            </a:r>
            <a:r>
              <a:rPr lang="en-US" sz="2800" b="1" dirty="0"/>
              <a:t> v </a:t>
            </a:r>
            <a:r>
              <a:rPr lang="en-US" sz="2800" b="1" dirty="0" err="1"/>
              <a:t>znení</a:t>
            </a:r>
            <a:r>
              <a:rPr lang="en-US" sz="2800" b="1" dirty="0"/>
              <a:t>: „</a:t>
            </a:r>
            <a:r>
              <a:rPr lang="en-US" sz="2800" b="1" dirty="0" err="1"/>
              <a:t>Vyučovanie</a:t>
            </a:r>
            <a:r>
              <a:rPr lang="en-US" sz="2800" b="1" dirty="0"/>
              <a:t> v </a:t>
            </a:r>
            <a:r>
              <a:rPr lang="en-US" sz="2800" b="1" dirty="0" err="1"/>
              <a:t>odbore</a:t>
            </a:r>
            <a:r>
              <a:rPr lang="en-US" sz="2800" b="1" dirty="0"/>
              <a:t> </a:t>
            </a:r>
            <a:r>
              <a:rPr lang="en-US" sz="2800" b="1" dirty="0" err="1"/>
              <a:t>cudzích</a:t>
            </a:r>
            <a:r>
              <a:rPr lang="en-US" sz="2800" b="1" dirty="0"/>
              <a:t> </a:t>
            </a:r>
            <a:r>
              <a:rPr lang="en-US" sz="2800" b="1" dirty="0" err="1"/>
              <a:t>jazykov</a:t>
            </a:r>
            <a:r>
              <a:rPr lang="en-US" sz="2800" b="1" dirty="0"/>
              <a:t> – </a:t>
            </a:r>
            <a:r>
              <a:rPr lang="en-US" sz="2800" b="1" dirty="0" err="1"/>
              <a:t>anglický</a:t>
            </a:r>
            <a:r>
              <a:rPr lang="en-US" sz="2800" b="1" dirty="0"/>
              <a:t> </a:t>
            </a:r>
            <a:r>
              <a:rPr lang="en-US" sz="2800" b="1" dirty="0" err="1"/>
              <a:t>jazyk</a:t>
            </a:r>
            <a:r>
              <a:rPr lang="en-US" dirty="0"/>
              <a:t>.</a:t>
            </a:r>
            <a:r>
              <a:rPr lang="en-US" sz="3000" b="1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758202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A3A0A-7B94-0422-2776-6AEA7985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Príklady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4D80A-CF87-A2E8-337A-CDE1A4C08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22205"/>
            <a:ext cx="8825659" cy="4391246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000" b="1" dirty="0" err="1"/>
              <a:t>Vývoj</a:t>
            </a:r>
            <a:r>
              <a:rPr lang="en-US" sz="2000" b="1" dirty="0"/>
              <a:t> a </a:t>
            </a:r>
            <a:r>
              <a:rPr lang="en-US" sz="2000" b="1" dirty="0" err="1"/>
              <a:t>výroba</a:t>
            </a:r>
            <a:r>
              <a:rPr lang="en-US" sz="2000" b="1" dirty="0"/>
              <a:t> </a:t>
            </a:r>
            <a:r>
              <a:rPr lang="en-US" sz="2000" b="1" dirty="0" err="1"/>
              <a:t>zbraní</a:t>
            </a:r>
            <a:r>
              <a:rPr lang="en-US" sz="2000" b="1" dirty="0"/>
              <a:t> </a:t>
            </a:r>
            <a:r>
              <a:rPr lang="en-US" sz="2000" b="1" dirty="0" err="1"/>
              <a:t>alebo</a:t>
            </a:r>
            <a:r>
              <a:rPr lang="en-US" sz="2000" b="1" dirty="0"/>
              <a:t> </a:t>
            </a:r>
            <a:r>
              <a:rPr lang="en-US" sz="2000" b="1" dirty="0" err="1"/>
              <a:t>streliva</a:t>
            </a:r>
            <a:endParaRPr lang="sk-SK" sz="2000" b="1" dirty="0"/>
          </a:p>
          <a:p>
            <a:pPr>
              <a:buFontTx/>
              <a:buChar char="-"/>
            </a:pPr>
            <a:r>
              <a:rPr lang="en-US" sz="2000" b="1" dirty="0" err="1"/>
              <a:t>Výroba</a:t>
            </a:r>
            <a:r>
              <a:rPr lang="en-US" sz="2000" b="1" dirty="0"/>
              <a:t> a </a:t>
            </a:r>
            <a:r>
              <a:rPr lang="en-US" sz="2000" b="1" dirty="0" err="1"/>
              <a:t>spracovanie</a:t>
            </a:r>
            <a:r>
              <a:rPr lang="en-US" sz="2000" b="1" dirty="0"/>
              <a:t> </a:t>
            </a:r>
            <a:r>
              <a:rPr lang="en-US" sz="2000" b="1" dirty="0" err="1"/>
              <a:t>výbušnín</a:t>
            </a:r>
            <a:r>
              <a:rPr lang="en-US" sz="2000" b="1" dirty="0"/>
              <a:t> </a:t>
            </a:r>
            <a:r>
              <a:rPr lang="en-US" sz="2000" b="1" dirty="0" err="1"/>
              <a:t>vrátane</a:t>
            </a:r>
            <a:r>
              <a:rPr lang="en-US" sz="2000" b="1" dirty="0"/>
              <a:t> </a:t>
            </a:r>
            <a:r>
              <a:rPr lang="en-US" sz="2000" b="1" dirty="0" err="1"/>
              <a:t>výbušných</a:t>
            </a:r>
            <a:r>
              <a:rPr lang="en-US" sz="2000" b="1" dirty="0"/>
              <a:t> </a:t>
            </a:r>
            <a:r>
              <a:rPr lang="en-US" sz="2000" b="1" dirty="0" err="1"/>
              <a:t>predmetov</a:t>
            </a:r>
            <a:r>
              <a:rPr lang="en-US" sz="2000" b="1" dirty="0"/>
              <a:t>, </a:t>
            </a:r>
            <a:r>
              <a:rPr lang="en-US" sz="2000" b="1" dirty="0" err="1"/>
              <a:t>munície</a:t>
            </a:r>
            <a:r>
              <a:rPr lang="en-US" sz="2000" b="1" dirty="0"/>
              <a:t> </a:t>
            </a:r>
            <a:r>
              <a:rPr lang="en-US" sz="2000" b="1" dirty="0" err="1"/>
              <a:t>alebo</a:t>
            </a:r>
            <a:r>
              <a:rPr lang="en-US" sz="2000" b="1" dirty="0"/>
              <a:t> </a:t>
            </a:r>
            <a:r>
              <a:rPr lang="en-US" sz="2000" b="1" dirty="0" err="1"/>
              <a:t>vykonávanie</a:t>
            </a:r>
            <a:r>
              <a:rPr lang="en-US" sz="2000" b="1" dirty="0"/>
              <a:t> </a:t>
            </a:r>
            <a:r>
              <a:rPr lang="en-US" sz="2000" b="1" dirty="0" err="1"/>
              <a:t>výskumu</a:t>
            </a:r>
            <a:r>
              <a:rPr lang="en-US" sz="2000" b="1" dirty="0"/>
              <a:t>, </a:t>
            </a:r>
            <a:r>
              <a:rPr lang="en-US" sz="2000" b="1" dirty="0" err="1"/>
              <a:t>vývoja</a:t>
            </a:r>
            <a:r>
              <a:rPr lang="en-US" sz="2000" b="1" dirty="0"/>
              <a:t> </a:t>
            </a:r>
            <a:r>
              <a:rPr lang="en-US" sz="2000" b="1" dirty="0" err="1"/>
              <a:t>alebo</a:t>
            </a:r>
            <a:r>
              <a:rPr lang="en-US" sz="2000" b="1" dirty="0"/>
              <a:t> </a:t>
            </a:r>
            <a:r>
              <a:rPr lang="en-US" sz="2000" b="1" dirty="0" err="1"/>
              <a:t>pokusnej</a:t>
            </a:r>
            <a:r>
              <a:rPr lang="en-US" sz="2000" b="1" dirty="0"/>
              <a:t> </a:t>
            </a:r>
            <a:r>
              <a:rPr lang="en-US" sz="2000" b="1" dirty="0" err="1"/>
              <a:t>výroby</a:t>
            </a:r>
            <a:r>
              <a:rPr lang="en-US" sz="2000" b="1" dirty="0"/>
              <a:t> </a:t>
            </a:r>
            <a:r>
              <a:rPr lang="en-US" sz="2000" b="1" dirty="0" err="1"/>
              <a:t>výbušnín</a:t>
            </a:r>
            <a:r>
              <a:rPr lang="en-US" sz="2000" b="1" dirty="0"/>
              <a:t>, </a:t>
            </a:r>
            <a:r>
              <a:rPr lang="en-US" sz="2000" b="1" dirty="0" err="1"/>
              <a:t>výbušných</a:t>
            </a:r>
            <a:r>
              <a:rPr lang="en-US" sz="2000" b="1" dirty="0"/>
              <a:t> </a:t>
            </a:r>
            <a:r>
              <a:rPr lang="en-US" sz="2000" b="1" dirty="0" err="1"/>
              <a:t>predmetov</a:t>
            </a:r>
            <a:r>
              <a:rPr lang="en-US" sz="2000" b="1" dirty="0"/>
              <a:t> a </a:t>
            </a:r>
            <a:r>
              <a:rPr lang="en-US" sz="2000" b="1" dirty="0" err="1"/>
              <a:t>munície</a:t>
            </a:r>
            <a:endParaRPr lang="sk-SK" sz="2000" b="1" dirty="0"/>
          </a:p>
          <a:p>
            <a:pPr>
              <a:buFontTx/>
              <a:buChar char="-"/>
            </a:pPr>
            <a:r>
              <a:rPr lang="en-US" sz="2000" b="1" dirty="0" err="1"/>
              <a:t>Predaj</a:t>
            </a:r>
            <a:r>
              <a:rPr lang="en-US" sz="2000" b="1" dirty="0"/>
              <a:t> </a:t>
            </a:r>
            <a:r>
              <a:rPr lang="en-US" sz="2000" b="1" dirty="0" err="1"/>
              <a:t>pyrotechnických</a:t>
            </a:r>
            <a:r>
              <a:rPr lang="en-US" sz="2000" b="1" dirty="0"/>
              <a:t>  </a:t>
            </a:r>
            <a:r>
              <a:rPr lang="en-US" sz="2000" b="1" dirty="0" err="1"/>
              <a:t>výrobkov</a:t>
            </a:r>
            <a:r>
              <a:rPr lang="en-US" sz="2000" b="1" dirty="0"/>
              <a:t> </a:t>
            </a:r>
            <a:r>
              <a:rPr lang="en-US" sz="2000" b="1" dirty="0" err="1"/>
              <a:t>kategórie</a:t>
            </a:r>
            <a:r>
              <a:rPr lang="en-US" sz="2000" b="1" dirty="0"/>
              <a:t> F2, </a:t>
            </a:r>
            <a:r>
              <a:rPr lang="en-US" sz="2000" b="1" dirty="0" err="1"/>
              <a:t>kategórie</a:t>
            </a:r>
            <a:r>
              <a:rPr lang="en-US" sz="2000" b="1" dirty="0"/>
              <a:t> F3, </a:t>
            </a:r>
            <a:r>
              <a:rPr lang="en-US" sz="2000" b="1" dirty="0" err="1"/>
              <a:t>kategórie</a:t>
            </a:r>
            <a:r>
              <a:rPr lang="en-US" sz="2000" b="1" dirty="0"/>
              <a:t> T1 a </a:t>
            </a:r>
            <a:r>
              <a:rPr lang="en-US" sz="2000" b="1" dirty="0" err="1"/>
              <a:t>kategórie</a:t>
            </a:r>
            <a:r>
              <a:rPr lang="en-US" sz="2000" b="1" dirty="0"/>
              <a:t> P1</a:t>
            </a:r>
            <a:endParaRPr lang="sk-SK" sz="2000" b="1" dirty="0"/>
          </a:p>
          <a:p>
            <a:pPr>
              <a:buFontTx/>
              <a:buChar char="-"/>
            </a:pPr>
            <a:r>
              <a:rPr lang="en-US" sz="2000" b="1" dirty="0" err="1"/>
              <a:t>Prevádzkovanie</a:t>
            </a:r>
            <a:r>
              <a:rPr lang="en-US" sz="2000" b="1" dirty="0"/>
              <a:t> </a:t>
            </a:r>
            <a:r>
              <a:rPr lang="en-US" sz="2000" b="1" dirty="0" err="1"/>
              <a:t>cestovnej</a:t>
            </a:r>
            <a:r>
              <a:rPr lang="en-US" sz="2000" b="1" dirty="0"/>
              <a:t>  </a:t>
            </a:r>
            <a:r>
              <a:rPr lang="en-US" sz="2000" b="1" dirty="0" err="1"/>
              <a:t>kancelárie</a:t>
            </a:r>
            <a:endParaRPr lang="sk-SK" sz="2000" b="1" dirty="0"/>
          </a:p>
          <a:p>
            <a:pPr>
              <a:buFontTx/>
              <a:buChar char="-"/>
            </a:pPr>
            <a:r>
              <a:rPr lang="en-US" sz="2000" b="1" dirty="0" err="1"/>
              <a:t>Prevádzkovanie</a:t>
            </a:r>
            <a:r>
              <a:rPr lang="en-US" sz="2000" b="1" dirty="0"/>
              <a:t> </a:t>
            </a:r>
            <a:r>
              <a:rPr lang="en-US" sz="2000" b="1" dirty="0" err="1"/>
              <a:t>cestovnej</a:t>
            </a:r>
            <a:r>
              <a:rPr lang="en-US" sz="2000" b="1" dirty="0"/>
              <a:t>  </a:t>
            </a:r>
            <a:r>
              <a:rPr lang="en-US" sz="2000" b="1" dirty="0" err="1"/>
              <a:t>agentúry</a:t>
            </a:r>
            <a:endParaRPr lang="sk-SK" sz="2000" b="1" dirty="0"/>
          </a:p>
          <a:p>
            <a:pPr>
              <a:buFontTx/>
              <a:buChar char="-"/>
            </a:pPr>
            <a:r>
              <a:rPr lang="en-US" sz="2000" b="1" dirty="0" err="1"/>
              <a:t>Ubytovacie</a:t>
            </a:r>
            <a:r>
              <a:rPr lang="en-US" sz="2000" b="1" dirty="0"/>
              <a:t> </a:t>
            </a:r>
            <a:r>
              <a:rPr lang="en-US" sz="2000" b="1" dirty="0" err="1"/>
              <a:t>služby</a:t>
            </a:r>
            <a:r>
              <a:rPr lang="en-US" sz="2000" b="1" dirty="0"/>
              <a:t> v </a:t>
            </a:r>
            <a:r>
              <a:rPr lang="en-US" sz="2000" b="1" dirty="0" err="1"/>
              <a:t>ubytovacích</a:t>
            </a:r>
            <a:r>
              <a:rPr lang="en-US" sz="2000" b="1" dirty="0"/>
              <a:t> </a:t>
            </a:r>
            <a:r>
              <a:rPr lang="en-US" sz="2000" b="1" dirty="0" err="1"/>
              <a:t>zariadeniach</a:t>
            </a:r>
            <a:r>
              <a:rPr lang="en-US" sz="2000" b="1" dirty="0"/>
              <a:t>  s </a:t>
            </a:r>
            <a:r>
              <a:rPr lang="en-US" sz="2000" b="1" dirty="0" err="1"/>
              <a:t>prevádzkovaním</a:t>
            </a:r>
            <a:r>
              <a:rPr lang="en-US" sz="2000" b="1" dirty="0"/>
              <a:t>  </a:t>
            </a:r>
            <a:r>
              <a:rPr lang="en-US" sz="2000" b="1" dirty="0" err="1"/>
              <a:t>pohostinských</a:t>
            </a:r>
            <a:r>
              <a:rPr lang="en-US" sz="2000" b="1" dirty="0"/>
              <a:t> </a:t>
            </a:r>
            <a:r>
              <a:rPr lang="en-US" sz="2000" b="1" dirty="0" err="1"/>
              <a:t>činností</a:t>
            </a:r>
            <a:r>
              <a:rPr lang="en-US" sz="2000" b="1" dirty="0"/>
              <a:t>  v </a:t>
            </a:r>
            <a:r>
              <a:rPr lang="en-US" sz="2000" b="1" dirty="0" err="1"/>
              <a:t>týchto</a:t>
            </a:r>
            <a:r>
              <a:rPr lang="en-US" sz="2000" b="1" dirty="0"/>
              <a:t> </a:t>
            </a:r>
            <a:r>
              <a:rPr lang="en-US" sz="2000" b="1" dirty="0" err="1"/>
              <a:t>zariadeniach</a:t>
            </a:r>
            <a:r>
              <a:rPr lang="en-US" sz="2000" b="1" dirty="0"/>
              <a:t> a v </a:t>
            </a:r>
            <a:r>
              <a:rPr lang="en-US" sz="2000" b="1" dirty="0" err="1"/>
              <a:t>chatovej</a:t>
            </a:r>
            <a:r>
              <a:rPr lang="en-US" sz="2000" b="1" dirty="0"/>
              <a:t> </a:t>
            </a:r>
            <a:r>
              <a:rPr lang="en-US" sz="2000" b="1" dirty="0" err="1"/>
              <a:t>osade</a:t>
            </a:r>
            <a:r>
              <a:rPr lang="en-US" sz="2000" b="1" dirty="0"/>
              <a:t> </a:t>
            </a:r>
            <a:r>
              <a:rPr lang="en-US" sz="2000" b="1" dirty="0" err="1"/>
              <a:t>triedy</a:t>
            </a:r>
            <a:r>
              <a:rPr lang="en-US" sz="2000" b="1" dirty="0"/>
              <a:t> 3, v </a:t>
            </a:r>
            <a:r>
              <a:rPr lang="en-US" sz="2000" b="1" dirty="0" err="1"/>
              <a:t>kempingoch</a:t>
            </a:r>
            <a:r>
              <a:rPr lang="en-US" sz="2000" b="1" dirty="0"/>
              <a:t> </a:t>
            </a:r>
            <a:r>
              <a:rPr lang="en-US" sz="2000" b="1" dirty="0" err="1"/>
              <a:t>triedy</a:t>
            </a:r>
            <a:r>
              <a:rPr lang="en-US" sz="2000" b="1" dirty="0"/>
              <a:t> 3 a 4</a:t>
            </a:r>
          </a:p>
        </p:txBody>
      </p:sp>
    </p:spTree>
    <p:extLst>
      <p:ext uri="{BB962C8B-B14F-4D97-AF65-F5344CB8AC3E}">
        <p14:creationId xmlns:p14="http://schemas.microsoft.com/office/powerpoint/2010/main" val="1018244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97F83-FE92-7ED1-CBE1-879276C79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8530"/>
            <a:ext cx="8825659" cy="369127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sz="2800" b="1" dirty="0" err="1"/>
              <a:t>Reštaurovanie</a:t>
            </a:r>
            <a:r>
              <a:rPr lang="en-US" sz="2800" b="1" dirty="0"/>
              <a:t> s </a:t>
            </a:r>
            <a:r>
              <a:rPr lang="en-US" sz="2800" b="1" dirty="0" err="1"/>
              <a:t>výnimkou</a:t>
            </a:r>
            <a:r>
              <a:rPr lang="en-US" sz="2800" b="1" dirty="0"/>
              <a:t> </a:t>
            </a:r>
            <a:r>
              <a:rPr lang="en-US" sz="2800" b="1" dirty="0" err="1"/>
              <a:t>národných</a:t>
            </a:r>
            <a:r>
              <a:rPr lang="en-US" sz="2800" b="1" dirty="0"/>
              <a:t> </a:t>
            </a:r>
            <a:r>
              <a:rPr lang="en-US" sz="2800" b="1" dirty="0" err="1"/>
              <a:t>kultúrnych</a:t>
            </a:r>
            <a:r>
              <a:rPr lang="en-US" sz="2800" b="1" dirty="0"/>
              <a:t> </a:t>
            </a:r>
            <a:r>
              <a:rPr lang="en-US" sz="2800" b="1" dirty="0" err="1"/>
              <a:t>pamiatok</a:t>
            </a:r>
            <a:r>
              <a:rPr lang="en-US" sz="2800" b="1" dirty="0"/>
              <a:t> a </a:t>
            </a:r>
            <a:r>
              <a:rPr lang="en-US" sz="2800" b="1" dirty="0" err="1"/>
              <a:t>zbierkových</a:t>
            </a:r>
            <a:r>
              <a:rPr lang="en-US" sz="2800" b="1" dirty="0"/>
              <a:t> </a:t>
            </a:r>
            <a:r>
              <a:rPr lang="en-US" sz="2800" b="1" dirty="0" err="1"/>
              <a:t>predmetov</a:t>
            </a:r>
            <a:r>
              <a:rPr lang="en-US" sz="2800" b="1" dirty="0"/>
              <a:t>, </a:t>
            </a:r>
            <a:r>
              <a:rPr lang="en-US" sz="2800" b="1" dirty="0" err="1"/>
              <a:t>ktoré</a:t>
            </a:r>
            <a:r>
              <a:rPr lang="en-US" sz="2800" b="1" dirty="0"/>
              <a:t> </a:t>
            </a:r>
            <a:r>
              <a:rPr lang="en-US" sz="2800" b="1" dirty="0" err="1"/>
              <a:t>sú</a:t>
            </a:r>
            <a:r>
              <a:rPr lang="en-US" sz="2800" b="1" dirty="0"/>
              <a:t> </a:t>
            </a:r>
            <a:r>
              <a:rPr lang="en-US" sz="2800" b="1" dirty="0" err="1"/>
              <a:t>dielami</a:t>
            </a:r>
            <a:r>
              <a:rPr lang="en-US" sz="2800" b="1" dirty="0"/>
              <a:t> </a:t>
            </a:r>
            <a:r>
              <a:rPr lang="en-US" sz="2800" b="1" dirty="0" err="1"/>
              <a:t>výtvarného</a:t>
            </a:r>
            <a:r>
              <a:rPr lang="en-US" sz="2800" b="1" dirty="0"/>
              <a:t> </a:t>
            </a:r>
            <a:r>
              <a:rPr lang="en-US" sz="2800" b="1" dirty="0" err="1"/>
              <a:t>umenia</a:t>
            </a:r>
            <a:r>
              <a:rPr lang="en-US" sz="2800" b="1" dirty="0"/>
              <a:t>  (§ 3 </a:t>
            </a:r>
            <a:r>
              <a:rPr lang="en-US" sz="2800" b="1" dirty="0" err="1"/>
              <a:t>ods</a:t>
            </a:r>
            <a:r>
              <a:rPr lang="en-US" sz="2800" b="1" dirty="0"/>
              <a:t>. 1 </a:t>
            </a:r>
            <a:r>
              <a:rPr lang="en-US" sz="2800" b="1" dirty="0" err="1"/>
              <a:t>písm</a:t>
            </a:r>
            <a:r>
              <a:rPr lang="en-US" sz="2800" b="1" dirty="0"/>
              <a:t>. d) bod 10)</a:t>
            </a:r>
            <a:endParaRPr lang="sk-SK" sz="2800" b="1" dirty="0"/>
          </a:p>
          <a:p>
            <a:pPr>
              <a:buFontTx/>
              <a:buChar char="-"/>
            </a:pPr>
            <a:r>
              <a:rPr lang="en-US" sz="2800" b="1" dirty="0" err="1"/>
              <a:t>Prevádzkovanie</a:t>
            </a:r>
            <a:r>
              <a:rPr lang="en-US" sz="2800" b="1" dirty="0"/>
              <a:t> </a:t>
            </a:r>
            <a:r>
              <a:rPr lang="en-US" sz="2800" b="1" dirty="0" err="1"/>
              <a:t>pohrebiska</a:t>
            </a:r>
            <a:r>
              <a:rPr lang="en-US" sz="2800" b="1" dirty="0"/>
              <a:t> </a:t>
            </a:r>
            <a:r>
              <a:rPr lang="en-US" sz="2800" b="1" dirty="0" err="1"/>
              <a:t>alebo</a:t>
            </a:r>
            <a:r>
              <a:rPr lang="sk-SK" sz="2800" b="1" dirty="0"/>
              <a:t> prevádzkovanie pohrebnej služby alebo prevádzkovanie krematória</a:t>
            </a:r>
          </a:p>
          <a:p>
            <a:pPr>
              <a:buFontTx/>
              <a:buChar char="-"/>
            </a:pPr>
            <a:r>
              <a:rPr lang="sk-SK" sz="2800" b="1" dirty="0"/>
              <a:t>zasielateľstvo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22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580CE3-63DD-21F5-9309-251B3C5E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116" y="740153"/>
            <a:ext cx="8822864" cy="891318"/>
          </a:xfrm>
        </p:spPr>
        <p:txBody>
          <a:bodyPr/>
          <a:lstStyle/>
          <a:p>
            <a:r>
              <a:rPr lang="sk-SK" dirty="0"/>
              <a:t>Voľné živnosti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D942EEA-2B3C-E707-8FA5-AA33DA2DD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k-SK" sz="3200" b="1" dirty="0"/>
              <a:t>Voľnými živnosťami sú všetky činnosti,  ktoré nie sú vylúčené z pôsobnosti živnostenského zákona (zoznam vylúčených činností sa nachádza v § 3 živnostenského zákona) a zároveň ich označenie nezodpovedá  obsahu živností uvedených v prílohe č. 1 a 2 k živnostenskému zákonu (prílohy obsahujú zoznam remeselných a viazaných živností).</a:t>
            </a:r>
          </a:p>
        </p:txBody>
      </p:sp>
    </p:spTree>
    <p:extLst>
      <p:ext uri="{BB962C8B-B14F-4D97-AF65-F5344CB8AC3E}">
        <p14:creationId xmlns:p14="http://schemas.microsoft.com/office/powerpoint/2010/main" val="369822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4B46E0-BB19-69BE-6F5A-846675BB7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5999"/>
            <a:ext cx="8825659" cy="409353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k-SK" sz="3200" b="1" dirty="0"/>
              <a:t>Podnikateľ, ktorý má záujem prevádzkovať voľné živnosti musí splniť všeobecné podmienky prevádzkovania živnosti (vek 18 rokov, spôsobilosť na právne úkony a bezúhonnosť), pričom splnenie podmienky odbornej spôsobilosti sa pre voľné živnosti nevyžaduje.                           </a:t>
            </a:r>
          </a:p>
          <a:p>
            <a:pPr marL="0" indent="0">
              <a:buNone/>
            </a:pPr>
            <a:r>
              <a:rPr lang="sk-SK" sz="3200" b="1" dirty="0"/>
              <a:t>                           </a:t>
            </a:r>
            <a:r>
              <a:rPr lang="sk-SK" sz="2400" b="1" dirty="0"/>
              <a:t>                         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1527444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B9E3-73A2-AD94-E871-24FFC1FE3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54101"/>
            <a:ext cx="8825659" cy="415733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b="1" dirty="0" err="1"/>
              <a:t>Vzhľadom</a:t>
            </a:r>
            <a:r>
              <a:rPr lang="en-US" sz="3200" b="1" dirty="0"/>
              <a:t> </a:t>
            </a:r>
            <a:r>
              <a:rPr lang="en-US" sz="3200" b="1" dirty="0" err="1"/>
              <a:t>na</a:t>
            </a:r>
            <a:r>
              <a:rPr lang="en-US" sz="3200" b="1" dirty="0"/>
              <a:t> </a:t>
            </a:r>
            <a:r>
              <a:rPr lang="en-US" sz="3200" b="1" dirty="0" err="1"/>
              <a:t>zásadu</a:t>
            </a:r>
            <a:r>
              <a:rPr lang="en-US" sz="3200" b="1" dirty="0"/>
              <a:t> </a:t>
            </a:r>
            <a:r>
              <a:rPr lang="en-US" sz="3200" b="1" dirty="0" err="1"/>
              <a:t>slobodného</a:t>
            </a:r>
            <a:r>
              <a:rPr lang="en-US" sz="3200" b="1" dirty="0"/>
              <a:t> </a:t>
            </a:r>
            <a:r>
              <a:rPr lang="en-US" sz="3200" b="1" dirty="0" err="1"/>
              <a:t>rozhodovania</a:t>
            </a:r>
            <a:r>
              <a:rPr lang="en-US" sz="3200" b="1" dirty="0"/>
              <a:t> </a:t>
            </a:r>
            <a:r>
              <a:rPr lang="en-US" sz="3200" b="1" dirty="0" err="1"/>
              <a:t>sa</a:t>
            </a:r>
            <a:r>
              <a:rPr lang="en-US" sz="3200" b="1" dirty="0"/>
              <a:t> o </a:t>
            </a:r>
            <a:r>
              <a:rPr lang="en-US" sz="3200" b="1" dirty="0" err="1"/>
              <a:t>voľbe</a:t>
            </a:r>
            <a:r>
              <a:rPr lang="en-US" sz="3200" b="1" dirty="0"/>
              <a:t> </a:t>
            </a:r>
            <a:r>
              <a:rPr lang="en-US" sz="3200" b="1" dirty="0" err="1"/>
              <a:t>podnikateľskej</a:t>
            </a:r>
            <a:r>
              <a:rPr lang="en-US" sz="3200" b="1" dirty="0"/>
              <a:t> </a:t>
            </a:r>
            <a:r>
              <a:rPr lang="en-US" sz="3200" b="1" dirty="0" err="1"/>
              <a:t>činnosti</a:t>
            </a:r>
            <a:r>
              <a:rPr lang="en-US" sz="3200" b="1" dirty="0"/>
              <a:t>, </a:t>
            </a:r>
            <a:r>
              <a:rPr lang="en-US" sz="3200" b="1" dirty="0" err="1"/>
              <a:t>každý</a:t>
            </a:r>
            <a:r>
              <a:rPr lang="en-US" sz="3200" b="1" dirty="0"/>
              <a:t> </a:t>
            </a:r>
            <a:r>
              <a:rPr lang="en-US" sz="3200" b="1" dirty="0" err="1"/>
              <a:t>podnikateľ</a:t>
            </a:r>
            <a:r>
              <a:rPr lang="en-US" sz="3200" b="1" dirty="0"/>
              <a:t> </a:t>
            </a:r>
            <a:r>
              <a:rPr lang="en-US" sz="3200" b="1" dirty="0" err="1"/>
              <a:t>si</a:t>
            </a:r>
            <a:r>
              <a:rPr lang="en-US" sz="3200" b="1" dirty="0"/>
              <a:t> </a:t>
            </a:r>
            <a:r>
              <a:rPr lang="en-US" sz="3200" b="1" dirty="0" err="1"/>
              <a:t>môže</a:t>
            </a:r>
            <a:r>
              <a:rPr lang="en-US" sz="3200" b="1" dirty="0"/>
              <a:t> </a:t>
            </a:r>
            <a:r>
              <a:rPr lang="en-US" sz="3200" b="1" dirty="0" err="1"/>
              <a:t>zvoliť</a:t>
            </a:r>
            <a:r>
              <a:rPr lang="en-US" sz="3200" b="1" dirty="0"/>
              <a:t> </a:t>
            </a:r>
            <a:r>
              <a:rPr lang="en-US" sz="3200" b="1" dirty="0" err="1"/>
              <a:t>ľubovoľný</a:t>
            </a:r>
            <a:r>
              <a:rPr lang="en-US" sz="3200" b="1" dirty="0"/>
              <a:t> </a:t>
            </a:r>
            <a:r>
              <a:rPr lang="en-US" sz="3200" b="1" dirty="0" err="1"/>
              <a:t>názov</a:t>
            </a:r>
            <a:r>
              <a:rPr lang="en-US" sz="3200" b="1" dirty="0"/>
              <a:t> </a:t>
            </a:r>
            <a:r>
              <a:rPr lang="en-US" sz="3200" b="1" dirty="0" err="1"/>
              <a:t>predmetu</a:t>
            </a:r>
            <a:r>
              <a:rPr lang="en-US" sz="3200" b="1" dirty="0"/>
              <a:t> </a:t>
            </a:r>
            <a:r>
              <a:rPr lang="en-US" sz="3200" b="1" dirty="0" err="1"/>
              <a:t>podnikania</a:t>
            </a:r>
            <a:r>
              <a:rPr lang="en-US" sz="3200" b="1" dirty="0"/>
              <a:t> pre </a:t>
            </a:r>
            <a:r>
              <a:rPr lang="en-US" sz="3200" b="1" dirty="0" err="1"/>
              <a:t>voľnú</a:t>
            </a:r>
            <a:r>
              <a:rPr lang="en-US" sz="3200" b="1" dirty="0"/>
              <a:t> </a:t>
            </a:r>
            <a:r>
              <a:rPr lang="en-US" sz="3200" b="1" dirty="0" err="1"/>
              <a:t>živnosť</a:t>
            </a:r>
            <a:r>
              <a:rPr lang="en-US" sz="3200" b="1" dirty="0"/>
              <a:t>. </a:t>
            </a:r>
            <a:r>
              <a:rPr lang="en-US" sz="3200" b="1" dirty="0" err="1"/>
              <a:t>Avšak</a:t>
            </a:r>
            <a:r>
              <a:rPr lang="en-US" sz="3200" b="1" dirty="0"/>
              <a:t> </a:t>
            </a:r>
            <a:r>
              <a:rPr lang="en-US" sz="3200" b="1" dirty="0" err="1"/>
              <a:t>pri</a:t>
            </a:r>
            <a:r>
              <a:rPr lang="en-US" sz="3200" b="1" dirty="0"/>
              <a:t> </a:t>
            </a:r>
            <a:r>
              <a:rPr lang="en-US" sz="3200" b="1" dirty="0" err="1"/>
              <a:t>výbere</a:t>
            </a:r>
            <a:r>
              <a:rPr lang="en-US" sz="3200" b="1" dirty="0"/>
              <a:t> </a:t>
            </a:r>
            <a:r>
              <a:rPr lang="en-US" sz="3200" b="1" dirty="0" err="1"/>
              <a:t>predmetu</a:t>
            </a:r>
            <a:r>
              <a:rPr lang="en-US" sz="3200" b="1" dirty="0"/>
              <a:t> </a:t>
            </a:r>
            <a:r>
              <a:rPr lang="en-US" sz="3200" b="1" dirty="0" err="1"/>
              <a:t>podnikania</a:t>
            </a:r>
            <a:r>
              <a:rPr lang="en-US" sz="3200" b="1" dirty="0"/>
              <a:t> je </a:t>
            </a:r>
            <a:r>
              <a:rPr lang="en-US" sz="3200" b="1" dirty="0" err="1"/>
              <a:t>potrebné</a:t>
            </a:r>
            <a:r>
              <a:rPr lang="en-US" sz="3200" b="1" dirty="0"/>
              <a:t> </a:t>
            </a:r>
            <a:r>
              <a:rPr lang="en-US" sz="3200" b="1" dirty="0" err="1"/>
              <a:t>pamätať</a:t>
            </a:r>
            <a:r>
              <a:rPr lang="en-US" sz="3200" b="1" dirty="0"/>
              <a:t> </a:t>
            </a:r>
            <a:r>
              <a:rPr lang="en-US" sz="3200" b="1" dirty="0" err="1"/>
              <a:t>na</a:t>
            </a:r>
            <a:r>
              <a:rPr lang="en-US" sz="3200" b="1" dirty="0"/>
              <a:t> to, aby </a:t>
            </a:r>
            <a:r>
              <a:rPr lang="en-US" sz="3200" b="1" dirty="0" err="1"/>
              <a:t>bol</a:t>
            </a:r>
            <a:r>
              <a:rPr lang="en-US" sz="3200" b="1" dirty="0"/>
              <a:t> </a:t>
            </a:r>
            <a:r>
              <a:rPr lang="en-US" sz="3200" b="1" dirty="0" err="1"/>
              <a:t>tento</a:t>
            </a:r>
            <a:r>
              <a:rPr lang="en-US" sz="3200" b="1" dirty="0"/>
              <a:t> </a:t>
            </a:r>
            <a:r>
              <a:rPr lang="en-US" sz="3200" b="1" dirty="0" err="1"/>
              <a:t>názov</a:t>
            </a:r>
            <a:r>
              <a:rPr lang="en-US" sz="3200" b="1" dirty="0"/>
              <a:t> </a:t>
            </a:r>
            <a:r>
              <a:rPr lang="en-US" sz="3200" b="1" dirty="0" err="1"/>
              <a:t>definovaný</a:t>
            </a:r>
            <a:r>
              <a:rPr lang="en-US" sz="3200" b="1" dirty="0"/>
              <a:t> </a:t>
            </a:r>
            <a:r>
              <a:rPr lang="en-US" sz="3200" b="1" dirty="0" err="1"/>
              <a:t>zrozumiteľne</a:t>
            </a:r>
            <a:r>
              <a:rPr lang="en-US" sz="3200" b="1" dirty="0"/>
              <a:t> a </a:t>
            </a:r>
            <a:r>
              <a:rPr lang="en-US" sz="3200" b="1" dirty="0" err="1"/>
              <a:t>jasne</a:t>
            </a:r>
            <a:r>
              <a:rPr lang="en-US" sz="3200" b="1" dirty="0"/>
              <a:t>, </a:t>
            </a:r>
            <a:r>
              <a:rPr lang="en-US" sz="3200" b="1" dirty="0" err="1"/>
              <a:t>keďže</a:t>
            </a:r>
            <a:r>
              <a:rPr lang="en-US" sz="3200" b="1" dirty="0"/>
              <a:t> </a:t>
            </a:r>
            <a:r>
              <a:rPr lang="en-US" sz="3200" b="1" dirty="0" err="1"/>
              <a:t>posúdenie</a:t>
            </a:r>
            <a:r>
              <a:rPr lang="en-US" sz="3200" b="1" dirty="0"/>
              <a:t> </a:t>
            </a:r>
            <a:r>
              <a:rPr lang="en-US" sz="3200" b="1" dirty="0" err="1"/>
              <a:t>rozsahu</a:t>
            </a:r>
            <a:r>
              <a:rPr lang="en-US" sz="3200" b="1" dirty="0"/>
              <a:t> </a:t>
            </a:r>
            <a:r>
              <a:rPr lang="en-US" sz="3200" b="1" dirty="0" err="1"/>
              <a:t>živnostenského</a:t>
            </a:r>
            <a:r>
              <a:rPr lang="en-US" sz="3200" b="1" dirty="0"/>
              <a:t> </a:t>
            </a:r>
            <a:r>
              <a:rPr lang="en-US" sz="3200" b="1" dirty="0" err="1"/>
              <a:t>oprávnenia</a:t>
            </a:r>
            <a:r>
              <a:rPr lang="en-US" sz="3200" b="1" dirty="0"/>
              <a:t> </a:t>
            </a:r>
            <a:r>
              <a:rPr lang="en-US" sz="3200" b="1" dirty="0" err="1"/>
              <a:t>vyplýva</a:t>
            </a:r>
            <a:r>
              <a:rPr lang="en-US" sz="3200" b="1" dirty="0"/>
              <a:t> z </a:t>
            </a:r>
            <a:r>
              <a:rPr lang="en-US" sz="3200" b="1" dirty="0" err="1"/>
              <a:t>obsahu</a:t>
            </a:r>
            <a:r>
              <a:rPr lang="en-US" sz="3200" b="1" dirty="0"/>
              <a:t> </a:t>
            </a:r>
            <a:r>
              <a:rPr lang="en-US" sz="3200" b="1" dirty="0" err="1"/>
              <a:t>živnosti</a:t>
            </a:r>
            <a:r>
              <a:rPr lang="en-US" sz="3200" b="1" dirty="0"/>
              <a:t> a </a:t>
            </a:r>
            <a:r>
              <a:rPr lang="en-US" sz="3200" b="1" dirty="0" err="1"/>
              <a:t>obsah</a:t>
            </a:r>
            <a:r>
              <a:rPr lang="en-US" sz="3200" b="1" dirty="0"/>
              <a:t> </a:t>
            </a:r>
            <a:r>
              <a:rPr lang="en-US" sz="3200" b="1" dirty="0" err="1"/>
              <a:t>živnosti</a:t>
            </a:r>
            <a:r>
              <a:rPr lang="en-US" sz="3200" b="1" dirty="0"/>
              <a:t> </a:t>
            </a:r>
            <a:r>
              <a:rPr lang="en-US" sz="3200" b="1" dirty="0" err="1"/>
              <a:t>vyplýva</a:t>
            </a:r>
            <a:r>
              <a:rPr lang="en-US" sz="3200" b="1" dirty="0"/>
              <a:t> z </a:t>
            </a:r>
            <a:r>
              <a:rPr lang="en-US" sz="3200" b="1" dirty="0" err="1"/>
              <a:t>označenia</a:t>
            </a:r>
            <a:r>
              <a:rPr lang="en-US" sz="3200" b="1" dirty="0"/>
              <a:t> </a:t>
            </a:r>
            <a:r>
              <a:rPr lang="en-US" sz="3200" b="1" dirty="0" err="1"/>
              <a:t>predmetu</a:t>
            </a:r>
            <a:r>
              <a:rPr lang="en-US" sz="3200" b="1" dirty="0"/>
              <a:t> </a:t>
            </a:r>
            <a:r>
              <a:rPr lang="en-US" sz="3200" b="1" dirty="0" err="1"/>
              <a:t>podnikania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0444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D47E-10B4-4D82-E574-ADDCB8EAF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Najčastejšie druhy voľných živností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B6D6F-0C96-D574-4E18-57ED31593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49795"/>
            <a:ext cx="8825659" cy="42955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kúpa</a:t>
            </a:r>
            <a:r>
              <a:rPr lang="en-US" sz="2400" b="1" dirty="0"/>
              <a:t> </a:t>
            </a:r>
            <a:r>
              <a:rPr lang="en-US" sz="2400" b="1" dirty="0" err="1"/>
              <a:t>tovaru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účely</a:t>
            </a:r>
            <a:r>
              <a:rPr lang="en-US" sz="2400" b="1" dirty="0"/>
              <a:t> </a:t>
            </a:r>
            <a:r>
              <a:rPr lang="en-US" sz="2400" b="1" dirty="0" err="1"/>
              <a:t>jeho</a:t>
            </a:r>
            <a:r>
              <a:rPr lang="en-US" sz="2400" b="1" dirty="0"/>
              <a:t> </a:t>
            </a:r>
            <a:r>
              <a:rPr lang="en-US" sz="2400" b="1" dirty="0" err="1"/>
              <a:t>predaja</a:t>
            </a:r>
            <a:r>
              <a:rPr lang="en-US" sz="2400" b="1" dirty="0"/>
              <a:t> </a:t>
            </a:r>
            <a:r>
              <a:rPr lang="en-US" sz="2400" b="1" dirty="0" err="1"/>
              <a:t>konečnému</a:t>
            </a:r>
            <a:r>
              <a:rPr lang="en-US" sz="2400" b="1" dirty="0"/>
              <a:t> </a:t>
            </a:r>
            <a:r>
              <a:rPr lang="en-US" sz="2400" b="1" dirty="0" err="1"/>
              <a:t>spotrebiteľovi</a:t>
            </a:r>
            <a:r>
              <a:rPr lang="en-US" sz="2400" b="1" dirty="0"/>
              <a:t> (</a:t>
            </a:r>
            <a:r>
              <a:rPr lang="en-US" sz="2400" b="1" dirty="0" err="1"/>
              <a:t>maloobchod</a:t>
            </a:r>
            <a:r>
              <a:rPr lang="en-US" sz="2400" b="1" dirty="0"/>
              <a:t>)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iným</a:t>
            </a:r>
            <a:r>
              <a:rPr lang="en-US" sz="2400" b="1" dirty="0"/>
              <a:t> </a:t>
            </a:r>
            <a:r>
              <a:rPr lang="en-US" sz="2400" b="1" dirty="0" err="1"/>
              <a:t>prevádzkovateľom</a:t>
            </a:r>
            <a:r>
              <a:rPr lang="en-US" sz="2400" b="1" dirty="0"/>
              <a:t> </a:t>
            </a:r>
            <a:r>
              <a:rPr lang="en-US" sz="2400" b="1" dirty="0" err="1"/>
              <a:t>živností</a:t>
            </a:r>
            <a:r>
              <a:rPr lang="en-US" sz="2400" b="1" dirty="0"/>
              <a:t> (</a:t>
            </a:r>
            <a:r>
              <a:rPr lang="en-US" sz="2400" b="1" dirty="0" err="1"/>
              <a:t>veľkoobchod</a:t>
            </a:r>
            <a:r>
              <a:rPr lang="en-US" sz="2400" b="1" dirty="0"/>
              <a:t>),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sprostredkovateľská</a:t>
            </a:r>
            <a:r>
              <a:rPr lang="en-US" sz="2400" b="1" dirty="0"/>
              <a:t> </a:t>
            </a:r>
            <a:r>
              <a:rPr lang="en-US" sz="2400" b="1" dirty="0" err="1"/>
              <a:t>činnosť</a:t>
            </a:r>
            <a:r>
              <a:rPr lang="en-US" sz="2400" b="1" dirty="0"/>
              <a:t> v </a:t>
            </a:r>
            <a:r>
              <a:rPr lang="en-US" sz="2400" b="1" dirty="0" err="1"/>
              <a:t>oblasti</a:t>
            </a:r>
            <a:r>
              <a:rPr lang="en-US" sz="2400" b="1" dirty="0"/>
              <a:t> </a:t>
            </a:r>
            <a:r>
              <a:rPr lang="en-US" sz="2400" b="1" dirty="0" err="1"/>
              <a:t>obchodu</a:t>
            </a:r>
            <a:r>
              <a:rPr lang="en-US" sz="2400" b="1" dirty="0"/>
              <a:t>, </a:t>
            </a:r>
            <a:r>
              <a:rPr lang="en-US" sz="2400" b="1" dirty="0" err="1"/>
              <a:t>služieb</a:t>
            </a:r>
            <a:r>
              <a:rPr lang="en-US" sz="2400" b="1" dirty="0"/>
              <a:t> </a:t>
            </a:r>
            <a:r>
              <a:rPr lang="en-US" sz="2400" b="1" dirty="0" err="1"/>
              <a:t>či</a:t>
            </a:r>
            <a:r>
              <a:rPr lang="en-US" sz="2400" b="1" dirty="0"/>
              <a:t> </a:t>
            </a:r>
            <a:r>
              <a:rPr lang="en-US" sz="2400" b="1" dirty="0" err="1"/>
              <a:t>výroby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administratívne</a:t>
            </a:r>
            <a:r>
              <a:rPr lang="en-US" sz="2400" b="1" dirty="0"/>
              <a:t> </a:t>
            </a:r>
            <a:r>
              <a:rPr lang="en-US" sz="2400" b="1" dirty="0" err="1"/>
              <a:t>služby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činnosť</a:t>
            </a:r>
            <a:r>
              <a:rPr lang="en-US" sz="2400" b="1" dirty="0"/>
              <a:t> </a:t>
            </a:r>
            <a:r>
              <a:rPr lang="en-US" sz="2400" b="1" dirty="0" err="1"/>
              <a:t>podnikateľských</a:t>
            </a:r>
            <a:r>
              <a:rPr lang="en-US" sz="2400" b="1" dirty="0"/>
              <a:t>, </a:t>
            </a:r>
            <a:r>
              <a:rPr lang="en-US" sz="2400" b="1" dirty="0" err="1"/>
              <a:t>organizačných</a:t>
            </a:r>
            <a:r>
              <a:rPr lang="sk-SK" sz="2400" b="1" dirty="0"/>
              <a:t>,</a:t>
            </a:r>
            <a:r>
              <a:rPr lang="en-US" sz="2400" b="1" dirty="0"/>
              <a:t> </a:t>
            </a:r>
            <a:r>
              <a:rPr lang="en-US" sz="2400" b="1" dirty="0" err="1"/>
              <a:t>ekonomických</a:t>
            </a:r>
            <a:r>
              <a:rPr lang="en-US" sz="2400" b="1" dirty="0"/>
              <a:t> </a:t>
            </a:r>
            <a:r>
              <a:rPr lang="en-US" sz="2400" b="1" dirty="0" err="1"/>
              <a:t>poradcov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reklamné</a:t>
            </a:r>
            <a:r>
              <a:rPr lang="en-US" sz="2400" b="1" dirty="0"/>
              <a:t> a </a:t>
            </a:r>
            <a:r>
              <a:rPr lang="en-US" sz="2400" b="1" dirty="0" err="1"/>
              <a:t>marketingové</a:t>
            </a:r>
            <a:r>
              <a:rPr lang="en-US" sz="2400" b="1" dirty="0"/>
              <a:t> </a:t>
            </a:r>
            <a:r>
              <a:rPr lang="en-US" sz="2400" b="1" dirty="0" err="1"/>
              <a:t>služby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/>
              <a:t>   </a:t>
            </a:r>
            <a:r>
              <a:rPr lang="sk-SK" sz="2400" b="1" dirty="0"/>
              <a:t>-</a:t>
            </a:r>
            <a:r>
              <a:rPr lang="en-US" sz="2400" b="1" dirty="0"/>
              <a:t> </a:t>
            </a:r>
            <a:r>
              <a:rPr lang="en-US" sz="2400" b="1" dirty="0" err="1"/>
              <a:t>služby</a:t>
            </a:r>
            <a:r>
              <a:rPr lang="en-US" sz="2400" b="1" dirty="0"/>
              <a:t> </a:t>
            </a:r>
            <a:r>
              <a:rPr lang="en-US" sz="2400" b="1" dirty="0" err="1"/>
              <a:t>súvisiace</a:t>
            </a:r>
            <a:r>
              <a:rPr lang="en-US" sz="2400" b="1" dirty="0"/>
              <a:t> s </a:t>
            </a:r>
            <a:r>
              <a:rPr lang="en-US" sz="2400" b="1" dirty="0" err="1"/>
              <a:t>počítačovým</a:t>
            </a:r>
            <a:r>
              <a:rPr lang="en-US" sz="2400" b="1" dirty="0"/>
              <a:t> </a:t>
            </a:r>
            <a:r>
              <a:rPr lang="en-US" sz="2400" b="1" dirty="0" err="1"/>
              <a:t>spracovaním</a:t>
            </a:r>
            <a:r>
              <a:rPr lang="en-US" sz="2400" b="1" dirty="0"/>
              <a:t> </a:t>
            </a:r>
            <a:r>
              <a:rPr lang="en-US" sz="2400" b="1" dirty="0" err="1"/>
              <a:t>údajov</a:t>
            </a:r>
            <a:r>
              <a:rPr lang="en-US" sz="2400" b="1" dirty="0"/>
              <a:t>,</a:t>
            </a:r>
          </a:p>
          <a:p>
            <a:pPr marL="0" indent="0">
              <a:buNone/>
            </a:pPr>
            <a:r>
              <a:rPr lang="en-US" sz="2400" b="1" dirty="0"/>
              <a:t>    </a:t>
            </a:r>
            <a:r>
              <a:rPr lang="en-US" sz="2400" b="1" dirty="0" err="1"/>
              <a:t>prípravné</a:t>
            </a:r>
            <a:r>
              <a:rPr lang="en-US" sz="2400" b="1" dirty="0"/>
              <a:t> </a:t>
            </a:r>
            <a:r>
              <a:rPr lang="en-US" sz="2400" b="1" dirty="0" err="1"/>
              <a:t>práce</a:t>
            </a:r>
            <a:r>
              <a:rPr lang="en-US" sz="2400" b="1" dirty="0"/>
              <a:t> k </a:t>
            </a:r>
            <a:r>
              <a:rPr lang="en-US" sz="2400" b="1" dirty="0" err="1"/>
              <a:t>realizácii</a:t>
            </a:r>
            <a:r>
              <a:rPr lang="en-US" sz="2400" b="1" dirty="0"/>
              <a:t> </a:t>
            </a:r>
            <a:r>
              <a:rPr lang="en-US" sz="2400" b="1" dirty="0" err="1"/>
              <a:t>stavby</a:t>
            </a:r>
            <a:r>
              <a:rPr lang="en-US" sz="2400" b="1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71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47CD2-EE06-3727-62B1-2EF6B8E66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Remeselné živnosti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69326-E0AC-4B28-2604-5809C267A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b="1" dirty="0" err="1"/>
              <a:t>Remeselné</a:t>
            </a:r>
            <a:r>
              <a:rPr lang="en-US" sz="4000" b="1" dirty="0"/>
              <a:t> </a:t>
            </a:r>
            <a:r>
              <a:rPr lang="en-US" sz="4000" b="1" dirty="0" err="1"/>
              <a:t>živnosti</a:t>
            </a:r>
            <a:r>
              <a:rPr lang="en-US" sz="4000" b="1" dirty="0"/>
              <a:t> </a:t>
            </a:r>
            <a:r>
              <a:rPr lang="en-US" sz="4000" b="1" dirty="0" err="1"/>
              <a:t>predstavujú</a:t>
            </a:r>
            <a:r>
              <a:rPr lang="en-US" sz="4000" b="1" dirty="0"/>
              <a:t> </a:t>
            </a:r>
            <a:r>
              <a:rPr lang="en-US" sz="4000" b="1" dirty="0" err="1"/>
              <a:t>tradičné</a:t>
            </a:r>
            <a:r>
              <a:rPr lang="en-US" sz="4000" b="1" dirty="0"/>
              <a:t> </a:t>
            </a:r>
            <a:r>
              <a:rPr lang="en-US" sz="4000" b="1" dirty="0" err="1"/>
              <a:t>činnosti</a:t>
            </a:r>
            <a:r>
              <a:rPr lang="en-US" sz="4000" b="1" dirty="0"/>
              <a:t> </a:t>
            </a:r>
            <a:r>
              <a:rPr lang="en-US" sz="4000" b="1" dirty="0" err="1"/>
              <a:t>živnostenského</a:t>
            </a:r>
            <a:r>
              <a:rPr lang="en-US" sz="4000" b="1" dirty="0"/>
              <a:t> </a:t>
            </a:r>
            <a:r>
              <a:rPr lang="en-US" sz="4000" b="1" dirty="0" err="1"/>
              <a:t>práva</a:t>
            </a:r>
            <a:r>
              <a:rPr lang="en-US" sz="4000" b="1" dirty="0"/>
              <a:t>, </a:t>
            </a:r>
            <a:r>
              <a:rPr lang="en-US" sz="4000" b="1" dirty="0" err="1"/>
              <a:t>ktoré</a:t>
            </a:r>
            <a:r>
              <a:rPr lang="en-US" sz="4000" b="1" dirty="0"/>
              <a:t>  </a:t>
            </a:r>
            <a:r>
              <a:rPr lang="en-US" sz="4000" b="1" dirty="0" err="1"/>
              <a:t>sú</a:t>
            </a:r>
            <a:r>
              <a:rPr lang="en-US" sz="4000" b="1" dirty="0"/>
              <a:t> </a:t>
            </a:r>
            <a:r>
              <a:rPr lang="en-US" sz="4000" b="1" dirty="0" err="1"/>
              <a:t>uvedené</a:t>
            </a:r>
            <a:r>
              <a:rPr lang="en-US" sz="4000" b="1" dirty="0"/>
              <a:t> v </a:t>
            </a:r>
            <a:r>
              <a:rPr lang="en-US" sz="4000" b="1" dirty="0" err="1"/>
              <a:t>prílohe</a:t>
            </a:r>
            <a:r>
              <a:rPr lang="en-US" sz="4000" b="1" dirty="0"/>
              <a:t> č. 1 k </a:t>
            </a:r>
            <a:r>
              <a:rPr lang="en-US" sz="4000" b="1" dirty="0" err="1"/>
              <a:t>živnostenskému</a:t>
            </a:r>
            <a:r>
              <a:rPr lang="en-US" sz="4000" b="1" dirty="0"/>
              <a:t> </a:t>
            </a:r>
            <a:r>
              <a:rPr lang="en-US" sz="4000" b="1" dirty="0" err="1"/>
              <a:t>zákonu</a:t>
            </a:r>
            <a:r>
              <a:rPr lang="en-US" sz="4000" b="1" dirty="0"/>
              <a:t>. </a:t>
            </a:r>
            <a:r>
              <a:rPr lang="en-US" sz="4000" b="1" dirty="0" err="1"/>
              <a:t>Obsahová</a:t>
            </a:r>
            <a:r>
              <a:rPr lang="en-US" sz="4000" b="1" dirty="0"/>
              <a:t> </a:t>
            </a:r>
            <a:r>
              <a:rPr lang="en-US" sz="4000" b="1" dirty="0" err="1"/>
              <a:t>náplň</a:t>
            </a:r>
            <a:r>
              <a:rPr lang="en-US" sz="4000" b="1" dirty="0"/>
              <a:t> </a:t>
            </a:r>
            <a:r>
              <a:rPr lang="en-US" sz="4000" b="1" dirty="0" err="1"/>
              <a:t>jednotlivých</a:t>
            </a:r>
            <a:r>
              <a:rPr lang="en-US" sz="4000" b="1" dirty="0"/>
              <a:t> </a:t>
            </a:r>
            <a:r>
              <a:rPr lang="en-US" sz="4000" b="1" dirty="0" err="1"/>
              <a:t>remeselných</a:t>
            </a:r>
            <a:r>
              <a:rPr lang="en-US" sz="4000" b="1" dirty="0"/>
              <a:t> </a:t>
            </a:r>
            <a:r>
              <a:rPr lang="en-US" sz="4000" b="1" dirty="0" err="1"/>
              <a:t>živností</a:t>
            </a:r>
            <a:r>
              <a:rPr lang="en-US" sz="4000" b="1" dirty="0"/>
              <a:t> je </a:t>
            </a:r>
            <a:r>
              <a:rPr lang="en-US" sz="4000" b="1" dirty="0" err="1"/>
              <a:t>stanovená</a:t>
            </a:r>
            <a:r>
              <a:rPr lang="en-US" sz="4000" b="1" dirty="0"/>
              <a:t> </a:t>
            </a:r>
            <a:r>
              <a:rPr lang="en-US" sz="4000" b="1" dirty="0" err="1"/>
              <a:t>na</a:t>
            </a:r>
            <a:r>
              <a:rPr lang="en-US" sz="4000" b="1" dirty="0"/>
              <a:t> </a:t>
            </a:r>
            <a:r>
              <a:rPr lang="en-US" sz="4000" b="1" dirty="0" err="1"/>
              <a:t>základe</a:t>
            </a:r>
            <a:r>
              <a:rPr lang="en-US" sz="4000" b="1" dirty="0"/>
              <a:t> </a:t>
            </a:r>
            <a:r>
              <a:rPr lang="en-US" sz="4000" b="1" dirty="0" err="1"/>
              <a:t>učebných</a:t>
            </a:r>
            <a:r>
              <a:rPr lang="en-US" sz="4000" b="1" dirty="0"/>
              <a:t> </a:t>
            </a:r>
            <a:r>
              <a:rPr lang="en-US" sz="4000" b="1" dirty="0" err="1"/>
              <a:t>plánov</a:t>
            </a:r>
            <a:r>
              <a:rPr lang="en-US" sz="4000" b="1" dirty="0"/>
              <a:t> a </a:t>
            </a:r>
            <a:r>
              <a:rPr lang="en-US" sz="4000" b="1" dirty="0" err="1"/>
              <a:t>osnov</a:t>
            </a:r>
            <a:r>
              <a:rPr lang="en-US" sz="4000" b="1" dirty="0"/>
              <a:t>, </a:t>
            </a:r>
            <a:r>
              <a:rPr lang="en-US" sz="4000" b="1" dirty="0" err="1"/>
              <a:t>charakteristiky</a:t>
            </a:r>
            <a:r>
              <a:rPr lang="en-US" sz="4000" b="1" dirty="0"/>
              <a:t> </a:t>
            </a:r>
            <a:r>
              <a:rPr lang="en-US" sz="4000" b="1" dirty="0" err="1"/>
              <a:t>učebného</a:t>
            </a:r>
            <a:r>
              <a:rPr lang="en-US" sz="4000" b="1" dirty="0"/>
              <a:t> </a:t>
            </a:r>
            <a:r>
              <a:rPr lang="en-US" sz="4000" b="1" dirty="0" err="1"/>
              <a:t>odboru</a:t>
            </a:r>
            <a:r>
              <a:rPr lang="en-US" sz="4000" b="1" dirty="0"/>
              <a:t> a </a:t>
            </a:r>
            <a:r>
              <a:rPr lang="en-US" sz="4000" b="1" dirty="0" err="1"/>
              <a:t>profilu</a:t>
            </a:r>
            <a:r>
              <a:rPr lang="en-US" sz="4000" b="1" dirty="0"/>
              <a:t> </a:t>
            </a:r>
            <a:r>
              <a:rPr lang="en-US" sz="4000" b="1" dirty="0" err="1"/>
              <a:t>absolventa</a:t>
            </a:r>
            <a:r>
              <a:rPr lang="en-US" sz="4000" b="1" dirty="0"/>
              <a:t> </a:t>
            </a:r>
            <a:r>
              <a:rPr lang="en-US" sz="4000" b="1" dirty="0" err="1"/>
              <a:t>príslušného</a:t>
            </a:r>
            <a:r>
              <a:rPr lang="en-US" sz="4000" b="1" dirty="0"/>
              <a:t> </a:t>
            </a:r>
            <a:r>
              <a:rPr lang="en-US" sz="4000" b="1" dirty="0" err="1"/>
              <a:t>študijného</a:t>
            </a:r>
            <a:r>
              <a:rPr lang="en-US" sz="4000" b="1" dirty="0"/>
              <a:t> </a:t>
            </a:r>
            <a:r>
              <a:rPr lang="en-US" sz="4000" b="1" dirty="0" err="1"/>
              <a:t>odboru</a:t>
            </a:r>
            <a:r>
              <a:rPr lang="en-US" sz="4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4947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14EDE-049B-E4E0-6494-A7D75599B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39163"/>
            <a:ext cx="8825659" cy="41360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Na </a:t>
            </a:r>
            <a:r>
              <a:rPr lang="en-US" sz="2400" b="1" dirty="0" err="1"/>
              <a:t>prevádzkovanie</a:t>
            </a:r>
            <a:r>
              <a:rPr lang="en-US" sz="2400" b="1" dirty="0"/>
              <a:t>  </a:t>
            </a:r>
            <a:r>
              <a:rPr lang="en-US" sz="2400" b="1" dirty="0" err="1"/>
              <a:t>remeselných</a:t>
            </a:r>
            <a:r>
              <a:rPr lang="en-US" sz="2400" b="1" dirty="0"/>
              <a:t> </a:t>
            </a:r>
            <a:r>
              <a:rPr lang="en-US" sz="2400" b="1" dirty="0" err="1"/>
              <a:t>živností</a:t>
            </a:r>
            <a:r>
              <a:rPr lang="en-US" sz="2400" b="1" dirty="0"/>
              <a:t> </a:t>
            </a:r>
            <a:r>
              <a:rPr lang="sk-SK" sz="2400" b="1" dirty="0"/>
              <a:t>musíte </a:t>
            </a:r>
            <a:r>
              <a:rPr lang="en-US" sz="2400" b="1" dirty="0" err="1"/>
              <a:t>splniť</a:t>
            </a:r>
            <a:r>
              <a:rPr lang="en-US" sz="2400" b="1" dirty="0"/>
              <a:t> </a:t>
            </a:r>
            <a:r>
              <a:rPr lang="en-US" sz="2400" b="1" dirty="0" err="1"/>
              <a:t>odbornú</a:t>
            </a:r>
            <a:r>
              <a:rPr lang="en-US" sz="2400" b="1" dirty="0"/>
              <a:t> </a:t>
            </a:r>
            <a:r>
              <a:rPr lang="en-US" sz="2400" b="1" dirty="0" err="1"/>
              <a:t>spôsobilosť</a:t>
            </a:r>
            <a:r>
              <a:rPr lang="en-US" sz="2400" b="1" dirty="0"/>
              <a:t> </a:t>
            </a:r>
            <a:r>
              <a:rPr lang="en-US" sz="2400" b="1" dirty="0" err="1"/>
              <a:t>vyučením</a:t>
            </a:r>
            <a:r>
              <a:rPr lang="en-US" sz="2400" b="1" dirty="0"/>
              <a:t> v </a:t>
            </a:r>
            <a:r>
              <a:rPr lang="en-US" sz="2400" b="1" dirty="0" err="1"/>
              <a:t>odbore</a:t>
            </a:r>
            <a:r>
              <a:rPr lang="sk-SK" sz="2400" b="1" dirty="0"/>
              <a:t>.P</a:t>
            </a:r>
            <a:r>
              <a:rPr lang="en-US" sz="2400" b="1" dirty="0" err="1"/>
              <a:t>reukazuje</a:t>
            </a:r>
            <a:r>
              <a:rPr lang="en-US" sz="2400" b="1" dirty="0"/>
              <a:t> </a:t>
            </a:r>
            <a:r>
              <a:rPr lang="sk-SK" sz="2400" b="1" dirty="0"/>
              <a:t>sa </a:t>
            </a:r>
            <a:r>
              <a:rPr lang="en-US" sz="2400" b="1" dirty="0" err="1"/>
              <a:t>výučným</a:t>
            </a:r>
            <a:r>
              <a:rPr lang="en-US" sz="2400" b="1" dirty="0"/>
              <a:t> </a:t>
            </a:r>
            <a:r>
              <a:rPr lang="en-US" sz="2400" b="1" dirty="0" err="1"/>
              <a:t>listom</a:t>
            </a:r>
            <a:r>
              <a:rPr lang="en-US" sz="2400" b="1" dirty="0"/>
              <a:t>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iným</a:t>
            </a:r>
            <a:r>
              <a:rPr lang="en-US" sz="2400" b="1" dirty="0"/>
              <a:t> </a:t>
            </a:r>
            <a:r>
              <a:rPr lang="en-US" sz="2400" b="1" dirty="0" err="1"/>
              <a:t>dokladom</a:t>
            </a:r>
            <a:r>
              <a:rPr lang="en-US" sz="2400" b="1" dirty="0"/>
              <a:t> o </a:t>
            </a:r>
            <a:r>
              <a:rPr lang="en-US" sz="2400" b="1" dirty="0" err="1"/>
              <a:t>riadnom</a:t>
            </a:r>
            <a:r>
              <a:rPr lang="en-US" sz="2400" b="1" dirty="0"/>
              <a:t> </a:t>
            </a:r>
            <a:r>
              <a:rPr lang="en-US" sz="2400" b="1" dirty="0" err="1"/>
              <a:t>ukončení</a:t>
            </a:r>
            <a:r>
              <a:rPr lang="en-US" sz="2400" b="1" dirty="0"/>
              <a:t> </a:t>
            </a:r>
            <a:r>
              <a:rPr lang="en-US" sz="2400" b="1" dirty="0" err="1"/>
              <a:t>príslušného</a:t>
            </a:r>
            <a:r>
              <a:rPr lang="en-US" sz="2400" b="1" dirty="0"/>
              <a:t> </a:t>
            </a:r>
            <a:r>
              <a:rPr lang="en-US" sz="2400" b="1" dirty="0" err="1"/>
              <a:t>učebného</a:t>
            </a:r>
            <a:r>
              <a:rPr lang="en-US" sz="2400" b="1" dirty="0"/>
              <a:t> </a:t>
            </a:r>
            <a:r>
              <a:rPr lang="en-US" sz="2400" b="1" dirty="0" err="1"/>
              <a:t>odboru</a:t>
            </a:r>
            <a:r>
              <a:rPr lang="en-US" sz="2400" b="1" dirty="0"/>
              <a:t>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príslušného</a:t>
            </a:r>
            <a:r>
              <a:rPr lang="en-US" sz="2400" b="1" dirty="0"/>
              <a:t> </a:t>
            </a:r>
            <a:r>
              <a:rPr lang="en-US" sz="2400" b="1" dirty="0" err="1"/>
              <a:t>študijného</a:t>
            </a:r>
            <a:r>
              <a:rPr lang="en-US" sz="2400" b="1" dirty="0"/>
              <a:t> </a:t>
            </a:r>
            <a:r>
              <a:rPr lang="en-US" sz="2400" b="1" dirty="0" err="1"/>
              <a:t>odboru</a:t>
            </a:r>
            <a:r>
              <a:rPr lang="en-US" sz="2400" b="1" dirty="0"/>
              <a:t>. Ak </a:t>
            </a:r>
            <a:r>
              <a:rPr lang="en-US" sz="2400" b="1" dirty="0" err="1"/>
              <a:t>podnikateľ</a:t>
            </a:r>
            <a:r>
              <a:rPr lang="en-US" sz="2400" b="1" dirty="0"/>
              <a:t> </a:t>
            </a:r>
            <a:r>
              <a:rPr lang="en-US" sz="2400" b="1" dirty="0" err="1"/>
              <a:t>nespĺňa</a:t>
            </a:r>
            <a:r>
              <a:rPr lang="en-US" sz="2400" b="1" dirty="0"/>
              <a:t> </a:t>
            </a:r>
            <a:r>
              <a:rPr lang="en-US" sz="2400" b="1" dirty="0" err="1"/>
              <a:t>podmienku</a:t>
            </a:r>
            <a:r>
              <a:rPr lang="en-US" sz="2400" b="1" dirty="0"/>
              <a:t> </a:t>
            </a:r>
            <a:r>
              <a:rPr lang="en-US" sz="2400" b="1" dirty="0" err="1"/>
              <a:t>vyučenia</a:t>
            </a:r>
            <a:r>
              <a:rPr lang="en-US" sz="2400" b="1" dirty="0"/>
              <a:t> v </a:t>
            </a:r>
            <a:r>
              <a:rPr lang="en-US" sz="2400" b="1" dirty="0" err="1"/>
              <a:t>odbore</a:t>
            </a:r>
            <a:r>
              <a:rPr lang="en-US" sz="2400" b="1" dirty="0"/>
              <a:t>, </a:t>
            </a:r>
            <a:r>
              <a:rPr lang="en-US" sz="2400" b="1" dirty="0" err="1"/>
              <a:t>môže</a:t>
            </a:r>
            <a:r>
              <a:rPr lang="en-US" sz="2400" b="1" dirty="0"/>
              <a:t> </a:t>
            </a:r>
            <a:r>
              <a:rPr lang="en-US" sz="2400" b="1" dirty="0" err="1"/>
              <a:t>preukázať</a:t>
            </a:r>
            <a:r>
              <a:rPr lang="en-US" sz="2400" b="1" dirty="0"/>
              <a:t> </a:t>
            </a:r>
            <a:r>
              <a:rPr lang="en-US" sz="2400" b="1" dirty="0" err="1"/>
              <a:t>splnenie</a:t>
            </a:r>
            <a:r>
              <a:rPr lang="en-US" sz="2400" b="1" dirty="0"/>
              <a:t> </a:t>
            </a:r>
            <a:r>
              <a:rPr lang="en-US" sz="2400" b="1" dirty="0" err="1"/>
              <a:t>podmienky</a:t>
            </a:r>
            <a:r>
              <a:rPr lang="en-US" sz="2400" b="1" dirty="0"/>
              <a:t> </a:t>
            </a:r>
            <a:r>
              <a:rPr lang="en-US" sz="2400" b="1" dirty="0" err="1"/>
              <a:t>odbornej</a:t>
            </a:r>
            <a:r>
              <a:rPr lang="en-US" sz="2400" b="1" dirty="0"/>
              <a:t> </a:t>
            </a:r>
            <a:r>
              <a:rPr lang="en-US" sz="2400" b="1" dirty="0" err="1"/>
              <a:t>spôsobilosti</a:t>
            </a:r>
            <a:r>
              <a:rPr lang="en-US" sz="2400" b="1" dirty="0"/>
              <a:t> </a:t>
            </a:r>
            <a:r>
              <a:rPr lang="en-US" sz="2400" b="1" dirty="0" err="1"/>
              <a:t>náhradným</a:t>
            </a:r>
            <a:r>
              <a:rPr lang="en-US" sz="2400" b="1" dirty="0"/>
              <a:t> </a:t>
            </a:r>
            <a:r>
              <a:rPr lang="en-US" sz="2400" b="1" dirty="0" err="1"/>
              <a:t>spôsobom</a:t>
            </a:r>
            <a:r>
              <a:rPr lang="en-US" sz="2400" b="1" dirty="0"/>
              <a:t>, </a:t>
            </a:r>
            <a:r>
              <a:rPr lang="en-US" sz="2400" b="1" dirty="0" err="1"/>
              <a:t>ktorý</a:t>
            </a:r>
            <a:r>
              <a:rPr lang="en-US" sz="2400" b="1" dirty="0"/>
              <a:t> je </a:t>
            </a:r>
            <a:r>
              <a:rPr lang="en-US" sz="2400" b="1" dirty="0" err="1"/>
              <a:t>uvedený</a:t>
            </a:r>
            <a:r>
              <a:rPr lang="en-US" sz="2400" b="1" dirty="0"/>
              <a:t> v § 22 </a:t>
            </a:r>
            <a:r>
              <a:rPr lang="en-US" sz="2400" b="1" dirty="0" err="1"/>
              <a:t>živnostenského</a:t>
            </a:r>
            <a:r>
              <a:rPr lang="en-US" sz="2400" b="1" dirty="0"/>
              <a:t> </a:t>
            </a:r>
            <a:r>
              <a:rPr lang="en-US" sz="2400" b="1" dirty="0" err="1"/>
              <a:t>zákona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základe</a:t>
            </a:r>
            <a:r>
              <a:rPr lang="en-US" sz="2400" b="1" dirty="0"/>
              <a:t> </a:t>
            </a:r>
            <a:r>
              <a:rPr lang="en-US" sz="2400" b="1" dirty="0" err="1"/>
              <a:t>získaného</a:t>
            </a:r>
            <a:r>
              <a:rPr lang="en-US" sz="2400" b="1" dirty="0"/>
              <a:t> </a:t>
            </a:r>
            <a:r>
              <a:rPr lang="en-US" sz="2400" b="1" dirty="0" err="1"/>
              <a:t>vzdelania</a:t>
            </a:r>
            <a:r>
              <a:rPr lang="en-US" sz="2400" b="1" dirty="0"/>
              <a:t> a </a:t>
            </a:r>
            <a:r>
              <a:rPr lang="en-US" sz="2400" b="1" dirty="0" err="1"/>
              <a:t>praxe</a:t>
            </a:r>
            <a:r>
              <a:rPr lang="en-US" sz="2400" b="1" dirty="0"/>
              <a:t>, </a:t>
            </a:r>
            <a:r>
              <a:rPr lang="en-US" sz="2400" b="1" dirty="0" err="1"/>
              <a:t>vďaka</a:t>
            </a:r>
            <a:r>
              <a:rPr lang="en-US" sz="2400" b="1" dirty="0"/>
              <a:t> </a:t>
            </a:r>
            <a:r>
              <a:rPr lang="en-US" sz="2400" b="1" dirty="0" err="1"/>
              <a:t>čomu</a:t>
            </a:r>
            <a:r>
              <a:rPr lang="en-US" sz="2400" b="1" dirty="0"/>
              <a:t> </a:t>
            </a:r>
            <a:r>
              <a:rPr lang="en-US" sz="2400" b="1" dirty="0" err="1"/>
              <a:t>môžu</a:t>
            </a:r>
            <a:r>
              <a:rPr lang="en-US" sz="2400" b="1" dirty="0"/>
              <a:t> </a:t>
            </a:r>
            <a:r>
              <a:rPr lang="en-US" sz="2400" b="1" dirty="0" err="1"/>
              <a:t>osoby</a:t>
            </a:r>
            <a:r>
              <a:rPr lang="en-US" sz="2400" b="1" dirty="0"/>
              <a:t> </a:t>
            </a:r>
            <a:r>
              <a:rPr lang="en-US" sz="2400" b="1" dirty="0" err="1"/>
              <a:t>aj</a:t>
            </a:r>
            <a:r>
              <a:rPr lang="en-US" sz="2400" b="1" dirty="0"/>
              <a:t> s </a:t>
            </a:r>
            <a:r>
              <a:rPr lang="en-US" sz="2400" b="1" dirty="0" err="1"/>
              <a:t>dlhoročnou</a:t>
            </a:r>
            <a:r>
              <a:rPr lang="en-US" sz="2400" b="1" dirty="0"/>
              <a:t> </a:t>
            </a:r>
            <a:r>
              <a:rPr lang="en-US" sz="2400" b="1" dirty="0" err="1"/>
              <a:t>praxou</a:t>
            </a:r>
            <a:r>
              <a:rPr lang="en-US" sz="2400" b="1" dirty="0"/>
              <a:t> </a:t>
            </a:r>
            <a:r>
              <a:rPr lang="en-US" sz="2400" b="1" dirty="0" err="1"/>
              <a:t>získať</a:t>
            </a:r>
            <a:r>
              <a:rPr lang="en-US" sz="2400" b="1" dirty="0"/>
              <a:t> </a:t>
            </a:r>
            <a:r>
              <a:rPr lang="en-US" sz="2400" b="1" dirty="0" err="1"/>
              <a:t>živnostenské</a:t>
            </a:r>
            <a:r>
              <a:rPr lang="en-US" sz="2400" b="1" dirty="0"/>
              <a:t> </a:t>
            </a:r>
            <a:r>
              <a:rPr lang="en-US" sz="2400" b="1" dirty="0" err="1"/>
              <a:t>oprávnenie</a:t>
            </a:r>
            <a:r>
              <a:rPr lang="en-US" sz="2400" b="1" dirty="0"/>
              <a:t> v </a:t>
            </a:r>
            <a:r>
              <a:rPr lang="en-US" sz="2400" b="1" dirty="0" err="1"/>
              <a:t>prípade</a:t>
            </a:r>
            <a:r>
              <a:rPr lang="en-US" sz="2400" b="1" dirty="0"/>
              <a:t> </a:t>
            </a:r>
            <a:r>
              <a:rPr lang="en-US" sz="2400" b="1" dirty="0" err="1"/>
              <a:t>chýbajúceho</a:t>
            </a:r>
            <a:r>
              <a:rPr lang="en-US" sz="2400" b="1" dirty="0"/>
              <a:t> </a:t>
            </a:r>
            <a:r>
              <a:rPr lang="en-US" sz="2400" b="1" dirty="0" err="1"/>
              <a:t>vzdelania</a:t>
            </a:r>
            <a:r>
              <a:rPr lang="en-US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20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EE8F4-605F-813D-DDB8-F188A7694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563527"/>
            <a:ext cx="8761413" cy="1477924"/>
          </a:xfrm>
        </p:spPr>
        <p:txBody>
          <a:bodyPr/>
          <a:lstStyle/>
          <a:p>
            <a:r>
              <a:rPr lang="en-US" sz="2000" b="1" dirty="0"/>
              <a:t>Ak </a:t>
            </a:r>
            <a:r>
              <a:rPr lang="en-US" sz="2000" b="1" dirty="0" err="1"/>
              <a:t>podnikateľ</a:t>
            </a:r>
            <a:r>
              <a:rPr lang="en-US" sz="2000" b="1" dirty="0"/>
              <a:t> </a:t>
            </a:r>
            <a:r>
              <a:rPr lang="en-US" sz="2000" b="1" dirty="0" err="1"/>
              <a:t>nesplní</a:t>
            </a:r>
            <a:r>
              <a:rPr lang="en-US" sz="2000" b="1" dirty="0"/>
              <a:t> </a:t>
            </a:r>
            <a:r>
              <a:rPr lang="en-US" sz="2000" b="1" dirty="0" err="1"/>
              <a:t>podmienku</a:t>
            </a:r>
            <a:r>
              <a:rPr lang="en-US" sz="2000" b="1" dirty="0"/>
              <a:t> </a:t>
            </a:r>
            <a:r>
              <a:rPr lang="en-US" sz="2000" b="1" dirty="0" err="1"/>
              <a:t>odbornej</a:t>
            </a:r>
            <a:r>
              <a:rPr lang="en-US" sz="2000" b="1" dirty="0"/>
              <a:t> </a:t>
            </a:r>
            <a:r>
              <a:rPr lang="en-US" sz="2000" b="1" dirty="0" err="1"/>
              <a:t>spôsobilosti</a:t>
            </a:r>
            <a:r>
              <a:rPr lang="en-US" sz="2000" b="1" dirty="0"/>
              <a:t> ani </a:t>
            </a:r>
            <a:r>
              <a:rPr lang="en-US" sz="2000" b="1" dirty="0" err="1"/>
              <a:t>náhradným</a:t>
            </a:r>
            <a:r>
              <a:rPr lang="en-US" sz="2000" b="1" dirty="0"/>
              <a:t> </a:t>
            </a:r>
            <a:r>
              <a:rPr lang="en-US" sz="2000" b="1" dirty="0" err="1"/>
              <a:t>spôsobom</a:t>
            </a:r>
            <a:r>
              <a:rPr lang="en-US" sz="2000" b="1" dirty="0"/>
              <a:t>, </a:t>
            </a:r>
            <a:r>
              <a:rPr lang="en-US" sz="2000" b="1" dirty="0" err="1"/>
              <a:t>remeselnú</a:t>
            </a:r>
            <a:r>
              <a:rPr lang="en-US" sz="2000" b="1" dirty="0"/>
              <a:t> </a:t>
            </a:r>
            <a:r>
              <a:rPr lang="en-US" sz="2000" b="1" dirty="0" err="1"/>
              <a:t>živnosť</a:t>
            </a:r>
            <a:r>
              <a:rPr lang="en-US" sz="2000" b="1" dirty="0"/>
              <a:t> </a:t>
            </a:r>
            <a:r>
              <a:rPr lang="en-US" sz="2000" b="1" dirty="0" err="1"/>
              <a:t>môže</a:t>
            </a:r>
            <a:r>
              <a:rPr lang="en-US" sz="2000" b="1" dirty="0"/>
              <a:t> </a:t>
            </a:r>
            <a:r>
              <a:rPr lang="en-US" sz="2000" b="1" dirty="0" err="1"/>
              <a:t>prevádzkovať</a:t>
            </a:r>
            <a:r>
              <a:rPr lang="en-US" sz="2000" b="1" dirty="0"/>
              <a:t> </a:t>
            </a:r>
            <a:r>
              <a:rPr lang="en-US" sz="2000" b="1" dirty="0" err="1"/>
              <a:t>prostredníctvom</a:t>
            </a:r>
            <a:r>
              <a:rPr lang="en-US" sz="2000" b="1" dirty="0"/>
              <a:t> </a:t>
            </a:r>
            <a:r>
              <a:rPr lang="en-US" sz="2000" b="1" dirty="0" err="1"/>
              <a:t>zodpovedného</a:t>
            </a:r>
            <a:r>
              <a:rPr lang="en-US" sz="2000" b="1" dirty="0"/>
              <a:t> </a:t>
            </a:r>
            <a:r>
              <a:rPr lang="en-US" sz="2000" b="1" dirty="0" err="1"/>
              <a:t>zástupcu</a:t>
            </a:r>
            <a:r>
              <a:rPr lang="en-US" sz="2000" b="1" dirty="0"/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ACE16-CFA3-F85B-6185-62A133169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17897"/>
            <a:ext cx="8825659" cy="4348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/>
              <a:t>Zodpovedný</a:t>
            </a:r>
            <a:r>
              <a:rPr lang="en-US" sz="2400" b="1" dirty="0"/>
              <a:t> </a:t>
            </a:r>
            <a:r>
              <a:rPr lang="en-US" sz="2400" b="1" dirty="0" err="1"/>
              <a:t>zástupca</a:t>
            </a:r>
            <a:r>
              <a:rPr lang="en-US" sz="2400" b="1" dirty="0"/>
              <a:t> je </a:t>
            </a:r>
            <a:r>
              <a:rPr lang="en-US" sz="2400" b="1" dirty="0" err="1"/>
              <a:t>fyzická</a:t>
            </a:r>
            <a:r>
              <a:rPr lang="en-US" sz="2400" b="1" dirty="0"/>
              <a:t> </a:t>
            </a:r>
            <a:r>
              <a:rPr lang="en-US" sz="2400" b="1" dirty="0" err="1"/>
              <a:t>osoba</a:t>
            </a:r>
            <a:r>
              <a:rPr lang="en-US" sz="2400" b="1" dirty="0"/>
              <a:t> </a:t>
            </a:r>
            <a:r>
              <a:rPr lang="en-US" sz="2400" b="1" dirty="0" err="1"/>
              <a:t>ustanovená</a:t>
            </a:r>
            <a:r>
              <a:rPr lang="en-US" sz="2400" b="1" dirty="0"/>
              <a:t> </a:t>
            </a:r>
            <a:r>
              <a:rPr lang="en-US" sz="2400" b="1" dirty="0" err="1"/>
              <a:t>podnikateľom</a:t>
            </a:r>
            <a:r>
              <a:rPr lang="en-US" sz="2400" b="1" dirty="0"/>
              <a:t> </a:t>
            </a:r>
            <a:r>
              <a:rPr lang="en-US" sz="2400" b="1" dirty="0" err="1"/>
              <a:t>prostredníctvom</a:t>
            </a:r>
            <a:r>
              <a:rPr lang="en-US" sz="2400" b="1" dirty="0"/>
              <a:t> </a:t>
            </a:r>
            <a:r>
              <a:rPr lang="en-US" sz="2400" b="1" dirty="0" err="1"/>
              <a:t>ktorej</a:t>
            </a:r>
            <a:r>
              <a:rPr lang="en-US" sz="2400" b="1" dirty="0"/>
              <a:t> je </a:t>
            </a:r>
            <a:r>
              <a:rPr lang="en-US" sz="2400" b="1" dirty="0" err="1"/>
              <a:t>zabezpečené</a:t>
            </a:r>
            <a:r>
              <a:rPr lang="en-US" sz="2400" b="1" dirty="0"/>
              <a:t> </a:t>
            </a:r>
            <a:r>
              <a:rPr lang="en-US" sz="2400" b="1" dirty="0" err="1"/>
              <a:t>odborné</a:t>
            </a:r>
            <a:r>
              <a:rPr lang="en-US" sz="2400" b="1" dirty="0"/>
              <a:t> </a:t>
            </a:r>
            <a:r>
              <a:rPr lang="en-US" sz="2400" b="1" dirty="0" err="1"/>
              <a:t>vykonávanie</a:t>
            </a:r>
            <a:r>
              <a:rPr lang="en-US" sz="2400" b="1" dirty="0"/>
              <a:t> </a:t>
            </a:r>
            <a:r>
              <a:rPr lang="en-US" sz="2400" b="1" dirty="0" err="1"/>
              <a:t>živnosti</a:t>
            </a:r>
            <a:r>
              <a:rPr lang="en-US" sz="2400" b="1" dirty="0"/>
              <a:t>. </a:t>
            </a:r>
            <a:endParaRPr lang="sk-SK" sz="2400" b="1" dirty="0"/>
          </a:p>
          <a:p>
            <a:pPr>
              <a:buFontTx/>
              <a:buChar char="-"/>
            </a:pPr>
            <a:r>
              <a:rPr lang="en-US" sz="2400" b="1" dirty="0" err="1"/>
              <a:t>musí</a:t>
            </a:r>
            <a:r>
              <a:rPr lang="en-US" sz="2400" b="1" dirty="0"/>
              <a:t> </a:t>
            </a:r>
            <a:r>
              <a:rPr lang="en-US" sz="2400" b="1" dirty="0" err="1"/>
              <a:t>spĺňať</a:t>
            </a:r>
            <a:r>
              <a:rPr lang="en-US" sz="2400" b="1" dirty="0"/>
              <a:t> </a:t>
            </a:r>
            <a:r>
              <a:rPr lang="en-US" sz="2400" b="1" dirty="0" err="1"/>
              <a:t>všeobecné</a:t>
            </a:r>
            <a:r>
              <a:rPr lang="en-US" sz="2400" b="1" dirty="0"/>
              <a:t> </a:t>
            </a:r>
            <a:r>
              <a:rPr lang="sk-SK" sz="2400" b="1" dirty="0"/>
              <a:t> a </a:t>
            </a:r>
            <a:r>
              <a:rPr lang="en-US" sz="2400" b="1" dirty="0" err="1"/>
              <a:t>osobitné</a:t>
            </a:r>
            <a:r>
              <a:rPr lang="en-US" sz="2400" b="1" dirty="0"/>
              <a:t> </a:t>
            </a:r>
            <a:r>
              <a:rPr lang="en-US" sz="2400" b="1" dirty="0" err="1"/>
              <a:t>podmienky</a:t>
            </a:r>
            <a:r>
              <a:rPr lang="en-US" sz="2400" b="1" dirty="0"/>
              <a:t> </a:t>
            </a:r>
            <a:r>
              <a:rPr lang="en-US" sz="2400" b="1" dirty="0" err="1"/>
              <a:t>prevádzkovania</a:t>
            </a:r>
            <a:r>
              <a:rPr lang="en-US" sz="2400" b="1" dirty="0"/>
              <a:t> </a:t>
            </a:r>
            <a:r>
              <a:rPr lang="en-US" sz="2400" b="1" dirty="0" err="1"/>
              <a:t>živnosti</a:t>
            </a:r>
            <a:r>
              <a:rPr lang="en-US" sz="2400" b="1" dirty="0"/>
              <a:t> a </a:t>
            </a:r>
            <a:r>
              <a:rPr lang="en-US" sz="2400" b="1" dirty="0" err="1"/>
              <a:t>musí</a:t>
            </a:r>
            <a:r>
              <a:rPr lang="en-US" sz="2400" b="1" dirty="0"/>
              <a:t> </a:t>
            </a:r>
            <a:r>
              <a:rPr lang="en-US" sz="2400" b="1" dirty="0" err="1"/>
              <a:t>mať</a:t>
            </a:r>
            <a:r>
              <a:rPr lang="en-US" sz="2400" b="1" dirty="0"/>
              <a:t> </a:t>
            </a:r>
            <a:r>
              <a:rPr lang="en-US" sz="2400" b="1" dirty="0" err="1"/>
              <a:t>bydlisko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území</a:t>
            </a:r>
            <a:r>
              <a:rPr lang="en-US" sz="2400" b="1" dirty="0"/>
              <a:t> SR. </a:t>
            </a:r>
            <a:endParaRPr lang="sk-SK" sz="2400" b="1" dirty="0"/>
          </a:p>
          <a:p>
            <a:pPr>
              <a:buFontTx/>
              <a:buChar char="-"/>
            </a:pPr>
            <a:r>
              <a:rPr lang="en-US" sz="2400" b="1" dirty="0" err="1"/>
              <a:t>musí</a:t>
            </a:r>
            <a:r>
              <a:rPr lang="en-US" sz="2400" b="1" dirty="0"/>
              <a:t> </a:t>
            </a:r>
            <a:r>
              <a:rPr lang="en-US" sz="2400" b="1" dirty="0" err="1"/>
              <a:t>byť</a:t>
            </a:r>
            <a:r>
              <a:rPr lang="en-US" sz="2400" b="1" dirty="0"/>
              <a:t> </a:t>
            </a:r>
            <a:r>
              <a:rPr lang="en-US" sz="2400" b="1" dirty="0" err="1"/>
              <a:t>počas</a:t>
            </a:r>
            <a:r>
              <a:rPr lang="en-US" sz="2400" b="1" dirty="0"/>
              <a:t> </a:t>
            </a:r>
            <a:r>
              <a:rPr lang="en-US" sz="2400" b="1" dirty="0" err="1"/>
              <a:t>prevádzkovania</a:t>
            </a:r>
            <a:r>
              <a:rPr lang="en-US" sz="2400" b="1" dirty="0"/>
              <a:t> </a:t>
            </a:r>
            <a:r>
              <a:rPr lang="en-US" sz="2400" b="1" dirty="0" err="1"/>
              <a:t>živnosti</a:t>
            </a:r>
            <a:r>
              <a:rPr lang="en-US" sz="2400" b="1" dirty="0"/>
              <a:t> v </a:t>
            </a:r>
            <a:r>
              <a:rPr lang="en-US" sz="2400" b="1" dirty="0" err="1"/>
              <a:t>pracovnom</a:t>
            </a:r>
            <a:r>
              <a:rPr lang="en-US" sz="2400" b="1" dirty="0"/>
              <a:t> </a:t>
            </a:r>
            <a:r>
              <a:rPr lang="en-US" sz="2400" b="1" dirty="0" err="1"/>
              <a:t>pomere</a:t>
            </a:r>
            <a:r>
              <a:rPr lang="en-US" sz="2400" b="1" dirty="0"/>
              <a:t> k </a:t>
            </a:r>
            <a:r>
              <a:rPr lang="en-US" sz="2400" b="1" dirty="0" err="1"/>
              <a:t>podnikateľovi</a:t>
            </a:r>
            <a:r>
              <a:rPr lang="en-US" sz="2400" b="1" dirty="0"/>
              <a:t>, to </a:t>
            </a:r>
            <a:r>
              <a:rPr lang="en-US" sz="2400" b="1" dirty="0" err="1"/>
              <a:t>neplatí</a:t>
            </a:r>
            <a:r>
              <a:rPr lang="en-US" sz="2400" b="1" dirty="0"/>
              <a:t>, </a:t>
            </a:r>
            <a:r>
              <a:rPr lang="en-US" sz="2400" b="1" dirty="0" err="1"/>
              <a:t>ak</a:t>
            </a:r>
            <a:r>
              <a:rPr lang="en-US" sz="2400" b="1" dirty="0"/>
              <a:t> </a:t>
            </a:r>
            <a:r>
              <a:rPr lang="en-US" sz="2400" b="1" dirty="0" err="1"/>
              <a:t>ním</a:t>
            </a:r>
            <a:r>
              <a:rPr lang="en-US" sz="2400" b="1" dirty="0"/>
              <a:t> je </a:t>
            </a:r>
            <a:r>
              <a:rPr lang="en-US" sz="2400" b="1" dirty="0" err="1"/>
              <a:t>manžel</a:t>
            </a:r>
            <a:r>
              <a:rPr lang="en-US" sz="2400" b="1" dirty="0"/>
              <a:t>/ka </a:t>
            </a:r>
            <a:r>
              <a:rPr lang="en-US" sz="2400" b="1" dirty="0" err="1"/>
              <a:t>podnikateľa</a:t>
            </a:r>
            <a:r>
              <a:rPr lang="en-US" sz="2400" b="1" dirty="0"/>
              <a:t>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podnikateľov</a:t>
            </a:r>
            <a:r>
              <a:rPr lang="en-US" sz="2400" b="1" dirty="0"/>
              <a:t> </a:t>
            </a:r>
            <a:r>
              <a:rPr lang="en-US" sz="2400" b="1" dirty="0" err="1"/>
              <a:t>príbuzný</a:t>
            </a:r>
            <a:r>
              <a:rPr lang="en-US" sz="2400" b="1" dirty="0"/>
              <a:t> v </a:t>
            </a:r>
            <a:r>
              <a:rPr lang="en-US" sz="2400" b="1" dirty="0" err="1"/>
              <a:t>priamom</a:t>
            </a:r>
            <a:r>
              <a:rPr lang="en-US" sz="2400" b="1" dirty="0"/>
              <a:t> </a:t>
            </a:r>
            <a:r>
              <a:rPr lang="en-US" sz="2400" b="1" dirty="0" err="1"/>
              <a:t>rade</a:t>
            </a:r>
            <a:r>
              <a:rPr lang="en-US" sz="2400" b="1" dirty="0"/>
              <a:t>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súrodenec</a:t>
            </a:r>
            <a:r>
              <a:rPr lang="en-US" sz="2400" b="1" dirty="0"/>
              <a:t>, </a:t>
            </a:r>
            <a:r>
              <a:rPr lang="en-US" sz="2400" b="1" dirty="0" err="1"/>
              <a:t>alebo</a:t>
            </a:r>
            <a:r>
              <a:rPr lang="en-US" sz="2400" b="1" dirty="0"/>
              <a:t> </a:t>
            </a:r>
            <a:r>
              <a:rPr lang="en-US" sz="2400" b="1" dirty="0" err="1"/>
              <a:t>ak</a:t>
            </a:r>
            <a:r>
              <a:rPr lang="en-US" sz="2400" b="1" dirty="0"/>
              <a:t> ide o </a:t>
            </a:r>
            <a:r>
              <a:rPr lang="en-US" sz="2400" b="1" dirty="0" err="1"/>
              <a:t>právnickú</a:t>
            </a:r>
            <a:r>
              <a:rPr lang="en-US" sz="2400" b="1" dirty="0"/>
              <a:t> </a:t>
            </a:r>
            <a:r>
              <a:rPr lang="en-US" sz="2400" b="1" dirty="0" err="1"/>
              <a:t>osobu</a:t>
            </a:r>
            <a:r>
              <a:rPr lang="sk-SK" sz="2400" b="1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66081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14651-A047-AB48-6D97-7DF61F664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81693"/>
            <a:ext cx="8825659" cy="41254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Pre </a:t>
            </a:r>
            <a:r>
              <a:rPr lang="en-US" sz="2800" b="1" dirty="0" err="1"/>
              <a:t>vybrané</a:t>
            </a:r>
            <a:r>
              <a:rPr lang="en-US" sz="2800" b="1" dirty="0"/>
              <a:t> </a:t>
            </a:r>
            <a:r>
              <a:rPr lang="en-US" sz="2800" b="1" dirty="0" err="1"/>
              <a:t>remeselné</a:t>
            </a:r>
            <a:r>
              <a:rPr lang="en-US" sz="2800" b="1" dirty="0"/>
              <a:t> </a:t>
            </a:r>
            <a:r>
              <a:rPr lang="en-US" sz="2800" b="1" dirty="0" err="1"/>
              <a:t>živnosti</a:t>
            </a:r>
            <a:r>
              <a:rPr lang="en-US" sz="2800" b="1" dirty="0"/>
              <a:t>, </a:t>
            </a:r>
            <a:r>
              <a:rPr lang="en-US" sz="2800" b="1" dirty="0" err="1"/>
              <a:t>ktoré</a:t>
            </a:r>
            <a:r>
              <a:rPr lang="en-US" sz="2800" b="1" dirty="0"/>
              <a:t> </a:t>
            </a:r>
            <a:r>
              <a:rPr lang="en-US" sz="2800" b="1" dirty="0" err="1"/>
              <a:t>sú</a:t>
            </a:r>
            <a:r>
              <a:rPr lang="en-US" sz="2800" b="1" dirty="0"/>
              <a:t> </a:t>
            </a:r>
            <a:r>
              <a:rPr lang="en-US" sz="2800" b="1" dirty="0" err="1"/>
              <a:t>zaradené</a:t>
            </a:r>
            <a:r>
              <a:rPr lang="en-US" sz="2800" b="1" dirty="0"/>
              <a:t> do </a:t>
            </a:r>
            <a:r>
              <a:rPr lang="en-US" sz="2800" b="1" dirty="0" err="1"/>
              <a:t>niektorého</a:t>
            </a:r>
            <a:r>
              <a:rPr lang="en-US" sz="2800" b="1" dirty="0"/>
              <a:t> zo </a:t>
            </a:r>
            <a:r>
              <a:rPr lang="en-US" sz="2800" b="1" dirty="0" err="1"/>
              <a:t>zoznamu</a:t>
            </a:r>
            <a:r>
              <a:rPr lang="en-US" sz="2800" b="1" dirty="0"/>
              <a:t> I. </a:t>
            </a:r>
            <a:r>
              <a:rPr lang="en-US" sz="2800" b="1" dirty="0" err="1"/>
              <a:t>až</a:t>
            </a:r>
            <a:r>
              <a:rPr lang="en-US" sz="2800" b="1" dirty="0"/>
              <a:t> III. je </a:t>
            </a:r>
            <a:r>
              <a:rPr lang="en-US" sz="2800" b="1" dirty="0" err="1"/>
              <a:t>možné</a:t>
            </a:r>
            <a:r>
              <a:rPr lang="en-US" sz="2800" b="1" dirty="0"/>
              <a:t> </a:t>
            </a:r>
            <a:r>
              <a:rPr lang="en-US" sz="2800" b="1" dirty="0" err="1"/>
              <a:t>preukázať</a:t>
            </a:r>
            <a:r>
              <a:rPr lang="en-US" sz="2800" b="1" dirty="0"/>
              <a:t> </a:t>
            </a:r>
            <a:r>
              <a:rPr lang="en-US" sz="2800" b="1" dirty="0" err="1"/>
              <a:t>splnenie</a:t>
            </a:r>
            <a:r>
              <a:rPr lang="en-US" sz="2800" b="1" dirty="0"/>
              <a:t> </a:t>
            </a:r>
            <a:r>
              <a:rPr lang="en-US" sz="2800" b="1" dirty="0" err="1"/>
              <a:t>podmienky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spôsobilosti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základe</a:t>
            </a:r>
            <a:r>
              <a:rPr lang="en-US" sz="2800" b="1" dirty="0"/>
              <a:t> </a:t>
            </a:r>
            <a:r>
              <a:rPr lang="en-US" sz="2800" b="1" dirty="0" err="1"/>
              <a:t>uznania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praxe</a:t>
            </a:r>
            <a:r>
              <a:rPr lang="en-US" sz="2800" b="1" dirty="0"/>
              <a:t> (§ 66i a 66k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zákona</a:t>
            </a:r>
            <a:r>
              <a:rPr lang="en-US" sz="2800" b="1" dirty="0"/>
              <a:t>) </a:t>
            </a:r>
            <a:r>
              <a:rPr lang="en-US" sz="2800" b="1" dirty="0" err="1"/>
              <a:t>alebo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kvalifikácie</a:t>
            </a:r>
            <a:r>
              <a:rPr lang="en-US" sz="2800" b="1" dirty="0"/>
              <a:t> (§ 66m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zákona</a:t>
            </a:r>
            <a:r>
              <a:rPr lang="en-US" sz="2800" b="1" dirty="0"/>
              <a:t>). </a:t>
            </a:r>
            <a:r>
              <a:rPr lang="en-US" sz="2800" b="1" dirty="0" err="1"/>
              <a:t>Rozhodnutie</a:t>
            </a:r>
            <a:r>
              <a:rPr lang="en-US" sz="2800" b="1" dirty="0"/>
              <a:t> o </a:t>
            </a:r>
            <a:r>
              <a:rPr lang="en-US" sz="2800" b="1" dirty="0" err="1"/>
              <a:t>uznaní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praxe</a:t>
            </a:r>
            <a:r>
              <a:rPr lang="en-US" sz="2800" b="1" dirty="0"/>
              <a:t> </a:t>
            </a:r>
            <a:r>
              <a:rPr lang="en-US" sz="2800" b="1" dirty="0" err="1"/>
              <a:t>alebo</a:t>
            </a:r>
            <a:r>
              <a:rPr lang="en-US" sz="2800" b="1" dirty="0"/>
              <a:t> </a:t>
            </a:r>
            <a:r>
              <a:rPr lang="en-US" sz="2800" b="1" dirty="0" err="1"/>
              <a:t>odbornej</a:t>
            </a:r>
            <a:r>
              <a:rPr lang="en-US" sz="2800" b="1" dirty="0"/>
              <a:t> </a:t>
            </a:r>
            <a:r>
              <a:rPr lang="en-US" sz="2800" b="1" dirty="0" err="1"/>
              <a:t>kvalifikácie</a:t>
            </a:r>
            <a:r>
              <a:rPr lang="en-US" sz="2800" b="1" dirty="0"/>
              <a:t> </a:t>
            </a:r>
            <a:r>
              <a:rPr lang="en-US" sz="2800" b="1" dirty="0" err="1"/>
              <a:t>vydáva</a:t>
            </a:r>
            <a:r>
              <a:rPr lang="en-US" sz="2800" b="1" dirty="0"/>
              <a:t> </a:t>
            </a:r>
            <a:r>
              <a:rPr lang="en-US" sz="2800" b="1" dirty="0" err="1"/>
              <a:t>Ministerstvo</a:t>
            </a:r>
            <a:r>
              <a:rPr lang="en-US" sz="2800" b="1" dirty="0"/>
              <a:t> </a:t>
            </a:r>
            <a:r>
              <a:rPr lang="en-US" sz="2800" b="1" dirty="0" err="1"/>
              <a:t>vnútra</a:t>
            </a:r>
            <a:r>
              <a:rPr lang="en-US" sz="2800" b="1" dirty="0"/>
              <a:t> SR, </a:t>
            </a:r>
            <a:r>
              <a:rPr lang="en-US" sz="2800" b="1" dirty="0" err="1"/>
              <a:t>odbor</a:t>
            </a:r>
            <a:r>
              <a:rPr lang="en-US" sz="2800" b="1" dirty="0"/>
              <a:t> </a:t>
            </a:r>
            <a:r>
              <a:rPr lang="en-US" sz="2800" b="1" dirty="0" err="1"/>
              <a:t>živnostenského</a:t>
            </a:r>
            <a:r>
              <a:rPr lang="en-US" sz="2800" b="1" dirty="0"/>
              <a:t> </a:t>
            </a:r>
            <a:r>
              <a:rPr lang="en-US" sz="2800" b="1" dirty="0" err="1"/>
              <a:t>podnikania</a:t>
            </a:r>
            <a:r>
              <a:rPr lang="en-US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2659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TotalTime>97</TotalTime>
  <Words>889</Words>
  <Application>Microsoft Office PowerPoint</Application>
  <PresentationFormat>Widescreen</PresentationFormat>
  <Paragraphs>43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Ion Boardroom</vt:lpstr>
      <vt:lpstr>           EKONOMIKA</vt:lpstr>
      <vt:lpstr>Voľné živnosti</vt:lpstr>
      <vt:lpstr>PowerPoint Presentation</vt:lpstr>
      <vt:lpstr>PowerPoint Presentation</vt:lpstr>
      <vt:lpstr>Najčastejšie druhy voľných živností</vt:lpstr>
      <vt:lpstr>Remeselné živnosti</vt:lpstr>
      <vt:lpstr>PowerPoint Presentation</vt:lpstr>
      <vt:lpstr>Ak podnikateľ nesplní podmienku odbornej spôsobilosti ani náhradným spôsobom, remeselnú živnosť môže prevádzkovať prostredníctvom zodpovedného zástupcu. </vt:lpstr>
      <vt:lpstr>PowerPoint Presentation</vt:lpstr>
      <vt:lpstr>PowerPoint Presentation</vt:lpstr>
      <vt:lpstr>Viazané živnosti</vt:lpstr>
      <vt:lpstr>PowerPoint Presentation</vt:lpstr>
      <vt:lpstr>PowerPoint Presentation</vt:lpstr>
      <vt:lpstr>PowerPoint Presentation</vt:lpstr>
      <vt:lpstr>Príklady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Mgr. Xénia Herchlová</cp:lastModifiedBy>
  <cp:revision>109</cp:revision>
  <dcterms:created xsi:type="dcterms:W3CDTF">2022-09-08T12:04:34Z</dcterms:created>
  <dcterms:modified xsi:type="dcterms:W3CDTF">2022-11-15T09:21:42Z</dcterms:modified>
</cp:coreProperties>
</file>