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8" r:id="rId3"/>
    <p:sldId id="269" r:id="rId4"/>
    <p:sldId id="270" r:id="rId5"/>
    <p:sldId id="271" r:id="rId6"/>
    <p:sldId id="277" r:id="rId7"/>
    <p:sldId id="278" r:id="rId8"/>
    <p:sldId id="279" r:id="rId9"/>
    <p:sldId id="289" r:id="rId10"/>
  </p:sldIdLst>
  <p:sldSz cx="12192000" cy="6858000"/>
  <p:notesSz cx="6858000" cy="9144000"/>
  <p:defaultTextStyle>
    <a:defPPr rtl="0">
      <a:defRPr lang="sk-SK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7042B6-DC10-4565-8714-D6B76A5109C6}" v="904" dt="2022-09-11T13:43:51.773"/>
    <p1510:client id="{16485894-54FB-6D34-0F23-E9D4F3BDA655}" v="21" dt="2022-09-11T13:46:54.2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90" d="100"/>
          <a:sy n="90" d="100"/>
        </p:scale>
        <p:origin x="3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1" d="100"/>
          <a:sy n="71" d="100"/>
        </p:scale>
        <p:origin x="4182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gr. Xénia Herchlová" userId="S::xenia.herchlova@adlerka.sk::35780691-fd34-4812-8ef1-5fded6172199" providerId="AD" clId="Web-{16485894-54FB-6D34-0F23-E9D4F3BDA655}"/>
    <pc:docChg chg="addSld modSld">
      <pc:chgData name="Mgr. Xénia Herchlová" userId="S::xenia.herchlova@adlerka.sk::35780691-fd34-4812-8ef1-5fded6172199" providerId="AD" clId="Web-{16485894-54FB-6D34-0F23-E9D4F3BDA655}" dt="2022-09-11T13:46:54.293" v="20"/>
      <pc:docMkLst>
        <pc:docMk/>
      </pc:docMkLst>
      <pc:sldChg chg="delSp modSp new">
        <pc:chgData name="Mgr. Xénia Herchlová" userId="S::xenia.herchlova@adlerka.sk::35780691-fd34-4812-8ef1-5fded6172199" providerId="AD" clId="Web-{16485894-54FB-6D34-0F23-E9D4F3BDA655}" dt="2022-09-11T13:46:54.293" v="20"/>
        <pc:sldMkLst>
          <pc:docMk/>
          <pc:sldMk cId="556889998" sldId="267"/>
        </pc:sldMkLst>
        <pc:spChg chg="del">
          <ac:chgData name="Mgr. Xénia Herchlová" userId="S::xenia.herchlova@adlerka.sk::35780691-fd34-4812-8ef1-5fded6172199" providerId="AD" clId="Web-{16485894-54FB-6D34-0F23-E9D4F3BDA655}" dt="2022-09-11T13:46:54.293" v="20"/>
          <ac:spMkLst>
            <pc:docMk/>
            <pc:sldMk cId="556889998" sldId="267"/>
            <ac:spMk id="2" creationId="{6E2269A0-481B-226C-8070-53221D927BE5}"/>
          </ac:spMkLst>
        </pc:spChg>
        <pc:spChg chg="mod">
          <ac:chgData name="Mgr. Xénia Herchlová" userId="S::xenia.herchlova@adlerka.sk::35780691-fd34-4812-8ef1-5fded6172199" providerId="AD" clId="Web-{16485894-54FB-6D34-0F23-E9D4F3BDA655}" dt="2022-09-11T13:46:45.277" v="19" actId="20577"/>
          <ac:spMkLst>
            <pc:docMk/>
            <pc:sldMk cId="556889998" sldId="267"/>
            <ac:spMk id="3" creationId="{2402D175-3DC6-1289-B34B-921BA66CE332}"/>
          </ac:spMkLst>
        </pc:spChg>
      </pc:sldChg>
    </pc:docChg>
  </pc:docChgLst>
  <pc:docChgLst>
    <pc:chgData name="Mgr. Xénia Herchlová" userId="S::xenia.herchlova@adlerka.sk::35780691-fd34-4812-8ef1-5fded6172199" providerId="AD" clId="Web-{007042B6-DC10-4565-8714-D6B76A5109C6}"/>
    <pc:docChg chg="addSld modSld">
      <pc:chgData name="Mgr. Xénia Herchlová" userId="S::xenia.herchlova@adlerka.sk::35780691-fd34-4812-8ef1-5fded6172199" providerId="AD" clId="Web-{007042B6-DC10-4565-8714-D6B76A5109C6}" dt="2022-09-11T13:43:51.773" v="890" actId="14100"/>
      <pc:docMkLst>
        <pc:docMk/>
      </pc:docMkLst>
      <pc:sldChg chg="modSp">
        <pc:chgData name="Mgr. Xénia Herchlová" userId="S::xenia.herchlova@adlerka.sk::35780691-fd34-4812-8ef1-5fded6172199" providerId="AD" clId="Web-{007042B6-DC10-4565-8714-D6B76A5109C6}" dt="2022-09-11T12:54:32.427" v="8" actId="20577"/>
        <pc:sldMkLst>
          <pc:docMk/>
          <pc:sldMk cId="2526593619" sldId="256"/>
        </pc:sldMkLst>
        <pc:spChg chg="mod">
          <ac:chgData name="Mgr. Xénia Herchlová" userId="S::xenia.herchlova@adlerka.sk::35780691-fd34-4812-8ef1-5fded6172199" providerId="AD" clId="Web-{007042B6-DC10-4565-8714-D6B76A5109C6}" dt="2022-09-11T12:54:01.129" v="2" actId="20577"/>
          <ac:spMkLst>
            <pc:docMk/>
            <pc:sldMk cId="2526593619" sldId="256"/>
            <ac:spMk id="2" creationId="{00000000-0000-0000-0000-000000000000}"/>
          </ac:spMkLst>
        </pc:spChg>
        <pc:spChg chg="mod">
          <ac:chgData name="Mgr. Xénia Herchlová" userId="S::xenia.herchlova@adlerka.sk::35780691-fd34-4812-8ef1-5fded6172199" providerId="AD" clId="Web-{007042B6-DC10-4565-8714-D6B76A5109C6}" dt="2022-09-11T12:54:32.427" v="8" actId="20577"/>
          <ac:spMkLst>
            <pc:docMk/>
            <pc:sldMk cId="2526593619" sldId="256"/>
            <ac:spMk id="3" creationId="{00000000-0000-0000-0000-000000000000}"/>
          </ac:spMkLst>
        </pc:spChg>
      </pc:sldChg>
      <pc:sldChg chg="modSp new">
        <pc:chgData name="Mgr. Xénia Herchlová" userId="S::xenia.herchlova@adlerka.sk::35780691-fd34-4812-8ef1-5fded6172199" providerId="AD" clId="Web-{007042B6-DC10-4565-8714-D6B76A5109C6}" dt="2022-09-11T13:01:18.109" v="208" actId="20577"/>
        <pc:sldMkLst>
          <pc:docMk/>
          <pc:sldMk cId="1316293351" sldId="257"/>
        </pc:sldMkLst>
        <pc:spChg chg="mod">
          <ac:chgData name="Mgr. Xénia Herchlová" userId="S::xenia.herchlova@adlerka.sk::35780691-fd34-4812-8ef1-5fded6172199" providerId="AD" clId="Web-{007042B6-DC10-4565-8714-D6B76A5109C6}" dt="2022-09-11T12:54:57.318" v="17" actId="20577"/>
          <ac:spMkLst>
            <pc:docMk/>
            <pc:sldMk cId="1316293351" sldId="257"/>
            <ac:spMk id="2" creationId="{ACF57761-A125-C8DC-CD88-C8A397BFEF05}"/>
          </ac:spMkLst>
        </pc:spChg>
        <pc:spChg chg="mod">
          <ac:chgData name="Mgr. Xénia Herchlová" userId="S::xenia.herchlova@adlerka.sk::35780691-fd34-4812-8ef1-5fded6172199" providerId="AD" clId="Web-{007042B6-DC10-4565-8714-D6B76A5109C6}" dt="2022-09-11T13:01:18.109" v="208" actId="20577"/>
          <ac:spMkLst>
            <pc:docMk/>
            <pc:sldMk cId="1316293351" sldId="257"/>
            <ac:spMk id="3" creationId="{BE56725B-7704-5552-90B4-AD77353F8ADB}"/>
          </ac:spMkLst>
        </pc:spChg>
      </pc:sldChg>
      <pc:sldChg chg="modSp new">
        <pc:chgData name="Mgr. Xénia Herchlová" userId="S::xenia.herchlova@adlerka.sk::35780691-fd34-4812-8ef1-5fded6172199" providerId="AD" clId="Web-{007042B6-DC10-4565-8714-D6B76A5109C6}" dt="2022-09-11T13:12:06.313" v="338" actId="20577"/>
        <pc:sldMkLst>
          <pc:docMk/>
          <pc:sldMk cId="4016241305" sldId="258"/>
        </pc:sldMkLst>
        <pc:spChg chg="mod">
          <ac:chgData name="Mgr. Xénia Herchlová" userId="S::xenia.herchlova@adlerka.sk::35780691-fd34-4812-8ef1-5fded6172199" providerId="AD" clId="Web-{007042B6-DC10-4565-8714-D6B76A5109C6}" dt="2022-09-11T13:01:52.500" v="221" actId="20577"/>
          <ac:spMkLst>
            <pc:docMk/>
            <pc:sldMk cId="4016241305" sldId="258"/>
            <ac:spMk id="2" creationId="{FBDC4083-5CB5-0BE8-B49E-32FC8D303F35}"/>
          </ac:spMkLst>
        </pc:spChg>
        <pc:spChg chg="mod">
          <ac:chgData name="Mgr. Xénia Herchlová" userId="S::xenia.herchlova@adlerka.sk::35780691-fd34-4812-8ef1-5fded6172199" providerId="AD" clId="Web-{007042B6-DC10-4565-8714-D6B76A5109C6}" dt="2022-09-11T13:12:06.313" v="338" actId="20577"/>
          <ac:spMkLst>
            <pc:docMk/>
            <pc:sldMk cId="4016241305" sldId="258"/>
            <ac:spMk id="3" creationId="{D8F0819C-2982-4213-FC84-FD742F5A620B}"/>
          </ac:spMkLst>
        </pc:spChg>
      </pc:sldChg>
      <pc:sldChg chg="delSp modSp new">
        <pc:chgData name="Mgr. Xénia Herchlová" userId="S::xenia.herchlova@adlerka.sk::35780691-fd34-4812-8ef1-5fded6172199" providerId="AD" clId="Web-{007042B6-DC10-4565-8714-D6B76A5109C6}" dt="2022-09-11T13:21:22.577" v="599" actId="14100"/>
        <pc:sldMkLst>
          <pc:docMk/>
          <pc:sldMk cId="4250419655" sldId="259"/>
        </pc:sldMkLst>
        <pc:spChg chg="del mod">
          <ac:chgData name="Mgr. Xénia Herchlová" userId="S::xenia.herchlova@adlerka.sk::35780691-fd34-4812-8ef1-5fded6172199" providerId="AD" clId="Web-{007042B6-DC10-4565-8714-D6B76A5109C6}" dt="2022-09-11T13:21:22.577" v="599" actId="14100"/>
          <ac:spMkLst>
            <pc:docMk/>
            <pc:sldMk cId="4250419655" sldId="259"/>
            <ac:spMk id="2" creationId="{34296C11-306C-9992-43B8-2419B25C271A}"/>
          </ac:spMkLst>
        </pc:spChg>
        <pc:spChg chg="mod">
          <ac:chgData name="Mgr. Xénia Herchlová" userId="S::xenia.herchlova@adlerka.sk::35780691-fd34-4812-8ef1-5fded6172199" providerId="AD" clId="Web-{007042B6-DC10-4565-8714-D6B76A5109C6}" dt="2022-09-11T13:21:05.077" v="598" actId="1076"/>
          <ac:spMkLst>
            <pc:docMk/>
            <pc:sldMk cId="4250419655" sldId="259"/>
            <ac:spMk id="3" creationId="{AA5637D2-A4CB-D863-F4FD-D7E59A20E6B0}"/>
          </ac:spMkLst>
        </pc:spChg>
      </pc:sldChg>
      <pc:sldChg chg="delSp modSp new">
        <pc:chgData name="Mgr. Xénia Herchlová" userId="S::xenia.herchlova@adlerka.sk::35780691-fd34-4812-8ef1-5fded6172199" providerId="AD" clId="Web-{007042B6-DC10-4565-8714-D6B76A5109C6}" dt="2022-09-11T13:26:22.647" v="689" actId="14100"/>
        <pc:sldMkLst>
          <pc:docMk/>
          <pc:sldMk cId="3051549949" sldId="260"/>
        </pc:sldMkLst>
        <pc:spChg chg="del mod">
          <ac:chgData name="Mgr. Xénia Herchlová" userId="S::xenia.herchlova@adlerka.sk::35780691-fd34-4812-8ef1-5fded6172199" providerId="AD" clId="Web-{007042B6-DC10-4565-8714-D6B76A5109C6}" dt="2022-09-11T13:26:22.647" v="689" actId="14100"/>
          <ac:spMkLst>
            <pc:docMk/>
            <pc:sldMk cId="3051549949" sldId="260"/>
            <ac:spMk id="2" creationId="{ED12B4B3-99FC-4F2F-7657-9FCFE1867F21}"/>
          </ac:spMkLst>
        </pc:spChg>
        <pc:spChg chg="mod">
          <ac:chgData name="Mgr. Xénia Herchlová" userId="S::xenia.herchlova@adlerka.sk::35780691-fd34-4812-8ef1-5fded6172199" providerId="AD" clId="Web-{007042B6-DC10-4565-8714-D6B76A5109C6}" dt="2022-09-11T13:26:11.132" v="688" actId="20577"/>
          <ac:spMkLst>
            <pc:docMk/>
            <pc:sldMk cId="3051549949" sldId="260"/>
            <ac:spMk id="3" creationId="{22A2C4A8-6253-A3B7-2013-4C90C59318F2}"/>
          </ac:spMkLst>
        </pc:spChg>
      </pc:sldChg>
      <pc:sldChg chg="modSp new">
        <pc:chgData name="Mgr. Xénia Herchlová" userId="S::xenia.herchlova@adlerka.sk::35780691-fd34-4812-8ef1-5fded6172199" providerId="AD" clId="Web-{007042B6-DC10-4565-8714-D6B76A5109C6}" dt="2022-09-11T13:40:05.387" v="870" actId="20577"/>
        <pc:sldMkLst>
          <pc:docMk/>
          <pc:sldMk cId="948499740" sldId="261"/>
        </pc:sldMkLst>
        <pc:spChg chg="mod">
          <ac:chgData name="Mgr. Xénia Herchlová" userId="S::xenia.herchlova@adlerka.sk::35780691-fd34-4812-8ef1-5fded6172199" providerId="AD" clId="Web-{007042B6-DC10-4565-8714-D6B76A5109C6}" dt="2022-09-11T13:26:55.258" v="702" actId="20577"/>
          <ac:spMkLst>
            <pc:docMk/>
            <pc:sldMk cId="948499740" sldId="261"/>
            <ac:spMk id="2" creationId="{B63FC607-A8D9-53A8-2EEA-38AE35FF40FC}"/>
          </ac:spMkLst>
        </pc:spChg>
        <pc:spChg chg="mod">
          <ac:chgData name="Mgr. Xénia Herchlová" userId="S::xenia.herchlova@adlerka.sk::35780691-fd34-4812-8ef1-5fded6172199" providerId="AD" clId="Web-{007042B6-DC10-4565-8714-D6B76A5109C6}" dt="2022-09-11T13:40:05.387" v="870" actId="20577"/>
          <ac:spMkLst>
            <pc:docMk/>
            <pc:sldMk cId="948499740" sldId="261"/>
            <ac:spMk id="3" creationId="{A3608307-9DAC-E02B-D89A-0D7926961781}"/>
          </ac:spMkLst>
        </pc:spChg>
      </pc:sldChg>
      <pc:sldChg chg="modSp new">
        <pc:chgData name="Mgr. Xénia Herchlová" userId="S::xenia.herchlova@adlerka.sk::35780691-fd34-4812-8ef1-5fded6172199" providerId="AD" clId="Web-{007042B6-DC10-4565-8714-D6B76A5109C6}" dt="2022-09-11T13:31:37.656" v="818" actId="20577"/>
        <pc:sldMkLst>
          <pc:docMk/>
          <pc:sldMk cId="3969761114" sldId="262"/>
        </pc:sldMkLst>
        <pc:spChg chg="mod">
          <ac:chgData name="Mgr. Xénia Herchlová" userId="S::xenia.herchlova@adlerka.sk::35780691-fd34-4812-8ef1-5fded6172199" providerId="AD" clId="Web-{007042B6-DC10-4565-8714-D6B76A5109C6}" dt="2022-09-11T13:30:52.951" v="815" actId="20577"/>
          <ac:spMkLst>
            <pc:docMk/>
            <pc:sldMk cId="3969761114" sldId="262"/>
            <ac:spMk id="2" creationId="{7E3E2BF0-E71C-3CEE-35D8-6EAC14375542}"/>
          </ac:spMkLst>
        </pc:spChg>
        <pc:spChg chg="mod">
          <ac:chgData name="Mgr. Xénia Herchlová" userId="S::xenia.herchlova@adlerka.sk::35780691-fd34-4812-8ef1-5fded6172199" providerId="AD" clId="Web-{007042B6-DC10-4565-8714-D6B76A5109C6}" dt="2022-09-11T13:31:37.656" v="818" actId="20577"/>
          <ac:spMkLst>
            <pc:docMk/>
            <pc:sldMk cId="3969761114" sldId="262"/>
            <ac:spMk id="3" creationId="{4C3156B9-45D3-AD49-6976-5019D7152FD7}"/>
          </ac:spMkLst>
        </pc:spChg>
      </pc:sldChg>
      <pc:sldChg chg="modSp new">
        <pc:chgData name="Mgr. Xénia Herchlová" userId="S::xenia.herchlova@adlerka.sk::35780691-fd34-4812-8ef1-5fded6172199" providerId="AD" clId="Web-{007042B6-DC10-4565-8714-D6B76A5109C6}" dt="2022-09-11T13:34:34.066" v="830" actId="20577"/>
        <pc:sldMkLst>
          <pc:docMk/>
          <pc:sldMk cId="4207373852" sldId="263"/>
        </pc:sldMkLst>
        <pc:spChg chg="mod">
          <ac:chgData name="Mgr. Xénia Herchlová" userId="S::xenia.herchlova@adlerka.sk::35780691-fd34-4812-8ef1-5fded6172199" providerId="AD" clId="Web-{007042B6-DC10-4565-8714-D6B76A5109C6}" dt="2022-09-11T13:32:40.110" v="827" actId="20577"/>
          <ac:spMkLst>
            <pc:docMk/>
            <pc:sldMk cId="4207373852" sldId="263"/>
            <ac:spMk id="2" creationId="{B330DB92-5C45-3A3E-D40A-FDB2D08BF6FA}"/>
          </ac:spMkLst>
        </pc:spChg>
        <pc:spChg chg="mod">
          <ac:chgData name="Mgr. Xénia Herchlová" userId="S::xenia.herchlova@adlerka.sk::35780691-fd34-4812-8ef1-5fded6172199" providerId="AD" clId="Web-{007042B6-DC10-4565-8714-D6B76A5109C6}" dt="2022-09-11T13:34:34.066" v="830" actId="20577"/>
          <ac:spMkLst>
            <pc:docMk/>
            <pc:sldMk cId="4207373852" sldId="263"/>
            <ac:spMk id="3" creationId="{1CD51A07-14D8-350D-F29D-F0C4723DCB77}"/>
          </ac:spMkLst>
        </pc:spChg>
      </pc:sldChg>
      <pc:sldChg chg="modSp new">
        <pc:chgData name="Mgr. Xénia Herchlová" userId="S::xenia.herchlova@adlerka.sk::35780691-fd34-4812-8ef1-5fded6172199" providerId="AD" clId="Web-{007042B6-DC10-4565-8714-D6B76A5109C6}" dt="2022-09-11T13:37:25.164" v="852" actId="20577"/>
        <pc:sldMkLst>
          <pc:docMk/>
          <pc:sldMk cId="226659537" sldId="264"/>
        </pc:sldMkLst>
        <pc:spChg chg="mod">
          <ac:chgData name="Mgr. Xénia Herchlová" userId="S::xenia.herchlova@adlerka.sk::35780691-fd34-4812-8ef1-5fded6172199" providerId="AD" clId="Web-{007042B6-DC10-4565-8714-D6B76A5109C6}" dt="2022-09-11T13:34:46.754" v="834" actId="20577"/>
          <ac:spMkLst>
            <pc:docMk/>
            <pc:sldMk cId="226659537" sldId="264"/>
            <ac:spMk id="2" creationId="{523E1A90-13F4-7886-3D53-B4DCFA4C14DD}"/>
          </ac:spMkLst>
        </pc:spChg>
        <pc:spChg chg="mod">
          <ac:chgData name="Mgr. Xénia Herchlová" userId="S::xenia.herchlova@adlerka.sk::35780691-fd34-4812-8ef1-5fded6172199" providerId="AD" clId="Web-{007042B6-DC10-4565-8714-D6B76A5109C6}" dt="2022-09-11T13:37:25.164" v="852" actId="20577"/>
          <ac:spMkLst>
            <pc:docMk/>
            <pc:sldMk cId="226659537" sldId="264"/>
            <ac:spMk id="3" creationId="{B636ACC9-BEC1-41C7-948C-2AB0626A9CD4}"/>
          </ac:spMkLst>
        </pc:spChg>
      </pc:sldChg>
      <pc:sldChg chg="modSp new">
        <pc:chgData name="Mgr. Xénia Herchlová" userId="S::xenia.herchlova@adlerka.sk::35780691-fd34-4812-8ef1-5fded6172199" providerId="AD" clId="Web-{007042B6-DC10-4565-8714-D6B76A5109C6}" dt="2022-09-11T13:39:48.293" v="869" actId="20577"/>
        <pc:sldMkLst>
          <pc:docMk/>
          <pc:sldMk cId="214026650" sldId="265"/>
        </pc:sldMkLst>
        <pc:spChg chg="mod">
          <ac:chgData name="Mgr. Xénia Herchlová" userId="S::xenia.herchlova@adlerka.sk::35780691-fd34-4812-8ef1-5fded6172199" providerId="AD" clId="Web-{007042B6-DC10-4565-8714-D6B76A5109C6}" dt="2022-09-11T13:39:02.964" v="863" actId="20577"/>
          <ac:spMkLst>
            <pc:docMk/>
            <pc:sldMk cId="214026650" sldId="265"/>
            <ac:spMk id="2" creationId="{FBC4AF8D-A0FE-874D-2967-922257D9639A}"/>
          </ac:spMkLst>
        </pc:spChg>
        <pc:spChg chg="mod">
          <ac:chgData name="Mgr. Xénia Herchlová" userId="S::xenia.herchlova@adlerka.sk::35780691-fd34-4812-8ef1-5fded6172199" providerId="AD" clId="Web-{007042B6-DC10-4565-8714-D6B76A5109C6}" dt="2022-09-11T13:39:48.293" v="869" actId="20577"/>
          <ac:spMkLst>
            <pc:docMk/>
            <pc:sldMk cId="214026650" sldId="265"/>
            <ac:spMk id="3" creationId="{510419E6-E8A1-4F93-7C4D-F315008F61B6}"/>
          </ac:spMkLst>
        </pc:spChg>
      </pc:sldChg>
      <pc:sldChg chg="modSp new">
        <pc:chgData name="Mgr. Xénia Herchlová" userId="S::xenia.herchlova@adlerka.sk::35780691-fd34-4812-8ef1-5fded6172199" providerId="AD" clId="Web-{007042B6-DC10-4565-8714-D6B76A5109C6}" dt="2022-09-11T13:43:51.773" v="890" actId="14100"/>
        <pc:sldMkLst>
          <pc:docMk/>
          <pc:sldMk cId="1102987722" sldId="266"/>
        </pc:sldMkLst>
        <pc:spChg chg="mod">
          <ac:chgData name="Mgr. Xénia Herchlová" userId="S::xenia.herchlova@adlerka.sk::35780691-fd34-4812-8ef1-5fded6172199" providerId="AD" clId="Web-{007042B6-DC10-4565-8714-D6B76A5109C6}" dt="2022-09-11T13:41:44.265" v="877" actId="20577"/>
          <ac:spMkLst>
            <pc:docMk/>
            <pc:sldMk cId="1102987722" sldId="266"/>
            <ac:spMk id="2" creationId="{55CA0987-C6AC-356E-8687-0113509872E8}"/>
          </ac:spMkLst>
        </pc:spChg>
        <pc:spChg chg="mod">
          <ac:chgData name="Mgr. Xénia Herchlová" userId="S::xenia.herchlova@adlerka.sk::35780691-fd34-4812-8ef1-5fded6172199" providerId="AD" clId="Web-{007042B6-DC10-4565-8714-D6B76A5109C6}" dt="2022-09-11T13:43:51.773" v="890" actId="14100"/>
          <ac:spMkLst>
            <pc:docMk/>
            <pc:sldMk cId="1102987722" sldId="266"/>
            <ac:spMk id="3" creationId="{138A2CE8-23C4-79E1-DDA4-C6ACD0E207D8}"/>
          </ac:spMkLst>
        </pc:spChg>
      </pc:sldChg>
    </pc:docChg>
  </pc:docChgLst>
  <pc:docChgLst>
    <pc:chgData clId="Web-{007042B6-DC10-4565-8714-D6B76A5109C6}"/>
    <pc:docChg chg="modSld">
      <pc:chgData name="" userId="" providerId="" clId="Web-{007042B6-DC10-4565-8714-D6B76A5109C6}" dt="2022-09-11T12:53:30.472" v="10" actId="20577"/>
      <pc:docMkLst>
        <pc:docMk/>
      </pc:docMkLst>
      <pc:sldChg chg="modSp">
        <pc:chgData name="" userId="" providerId="" clId="Web-{007042B6-DC10-4565-8714-D6B76A5109C6}" dt="2022-09-11T12:53:30.472" v="10" actId="20577"/>
        <pc:sldMkLst>
          <pc:docMk/>
          <pc:sldMk cId="2526593619" sldId="256"/>
        </pc:sldMkLst>
        <pc:spChg chg="mod">
          <ac:chgData name="" userId="" providerId="" clId="Web-{007042B6-DC10-4565-8714-D6B76A5109C6}" dt="2022-09-11T12:53:30.472" v="10" actId="20577"/>
          <ac:spMkLst>
            <pc:docMk/>
            <pc:sldMk cId="2526593619" sldId="256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>
            <a:extLst>
              <a:ext uri="{FF2B5EF4-FFF2-40B4-BE49-F238E27FC236}">
                <a16:creationId xmlns:a16="http://schemas.microsoft.com/office/drawing/2014/main" id="{E49DEB82-B3D8-40A1-89C0-BD5D292A486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134D3EA3-2283-4FDD-8C79-55450DD294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8CF8FB-A440-4E21-920E-A41651FDC7D9}" type="datetimeFigureOut">
              <a:rPr lang="sk-SK" smtClean="0"/>
              <a:t>2. 2. 2023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6D02EC8F-3E6C-4299-9A45-DCFABE74B5D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D4431849-9F83-42D1-8C7D-9B0CFC3112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BD9CF-B4D5-4FB7-B7B8-40548828BA9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575923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 noProof="0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2EC24F-5D2F-4F2C-BD8A-4F0F49CDC329}" type="datetimeFigureOut">
              <a:rPr lang="sk-SK" noProof="0" smtClean="0"/>
              <a:t>2. 2. 2023</a:t>
            </a:fld>
            <a:endParaRPr lang="sk-SK" noProof="0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 noProof="0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noProof="0"/>
              <a:t>Kliknutím upravíte štýly predlohy textu</a:t>
            </a:r>
          </a:p>
          <a:p>
            <a:pPr lvl="1"/>
            <a:r>
              <a:rPr lang="sk-SK" noProof="0"/>
              <a:t>Druhá úroveň</a:t>
            </a:r>
          </a:p>
          <a:p>
            <a:pPr lvl="2"/>
            <a:r>
              <a:rPr lang="sk-SK" noProof="0"/>
              <a:t>Tretia úroveň</a:t>
            </a:r>
          </a:p>
          <a:p>
            <a:pPr lvl="3"/>
            <a:r>
              <a:rPr lang="sk-SK" noProof="0"/>
              <a:t>Štvrtá úroveň</a:t>
            </a:r>
          </a:p>
          <a:p>
            <a:pPr lvl="4"/>
            <a:r>
              <a:rPr lang="sk-SK" noProof="0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 noProof="0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563EFB-32A8-4371-A419-B74553DB09C3}" type="slidenum">
              <a:rPr lang="sk-SK" noProof="0" smtClean="0"/>
              <a:t>‹#›</a:t>
            </a:fld>
            <a:endParaRPr lang="sk-SK" noProof="0"/>
          </a:p>
        </p:txBody>
      </p:sp>
    </p:spTree>
    <p:extLst>
      <p:ext uri="{BB962C8B-B14F-4D97-AF65-F5344CB8AC3E}">
        <p14:creationId xmlns:p14="http://schemas.microsoft.com/office/powerpoint/2010/main" val="17644468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563EFB-32A8-4371-A419-B74553DB09C3}" type="slidenum">
              <a:rPr lang="sk-SK" smtClean="0"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52424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rtlCol="0"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pPr rtl="0"/>
            <a:r>
              <a:rPr lang="sk-SK" noProof="0"/>
              <a:t>Kliknutím upravte štýl predlohy nadpisu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sk-SK" noProof="0"/>
              <a:t>Kliknutím upravte štýl predlohy podnadpisu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 rtlCol="0"/>
          <a:lstStyle/>
          <a:p>
            <a:pPr rtl="0"/>
            <a:fld id="{9F6A14D8-4830-487B-85F8-F6DDF3B90020}" type="datetime1">
              <a:rPr lang="sk-SK" noProof="0" smtClean="0"/>
              <a:t>2. 2. 2023</a:t>
            </a:fld>
            <a:endParaRPr lang="sk-SK" noProof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 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ok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0" y="4732865"/>
            <a:ext cx="10131427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3" name="Zástupný symbol obrázka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sk-SK" noProof="0"/>
              <a:t>Kliknutím na ikonu pridáte obrázok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5299603"/>
            <a:ext cx="10131427" cy="49371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k-SK" noProof="0"/>
              <a:t>Kliknutím upravíte štýly predlohy textu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482D4D7-8DE4-408E-83D2-248AD7B60860}" type="datetime1">
              <a:rPr lang="sk-SK" noProof="0" smtClean="0"/>
              <a:t>2. 2. 2023</a:t>
            </a:fld>
            <a:endParaRPr lang="sk-SK" noProof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 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1" y="609601"/>
            <a:ext cx="10131427" cy="3124199"/>
          </a:xfrm>
        </p:spPr>
        <p:txBody>
          <a:bodyPr rtlCol="0" anchor="ctr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 hasCustomPrompt="1"/>
          </p:nvPr>
        </p:nvSpPr>
        <p:spPr>
          <a:xfrm>
            <a:off x="685800" y="4343400"/>
            <a:ext cx="10131428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k-SK" noProof="0"/>
              <a:t>Kliknutím upravíte štýly predlohy textu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F5960E7-1C58-4BFF-B7FC-5887F979FA7D}" type="datetime1">
              <a:rPr lang="sk-SK" noProof="0" smtClean="0"/>
              <a:t>2. 2. 2023</a:t>
            </a:fld>
            <a:endParaRPr lang="sk-SK" noProof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ácia s 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ok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ové pole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sk-SK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ové pole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sk-SK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992267" y="609601"/>
            <a:ext cx="9550399" cy="2743199"/>
          </a:xfrm>
        </p:spPr>
        <p:txBody>
          <a:bodyPr rtlCol="0"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10" name="Zástupný symbol textu 9"/>
          <p:cNvSpPr>
            <a:spLocks noGrp="1"/>
          </p:cNvSpPr>
          <p:nvPr>
            <p:ph type="body" sz="quarter" idx="13" hasCustomPrompt="1"/>
          </p:nvPr>
        </p:nvSpPr>
        <p:spPr>
          <a:xfrm>
            <a:off x="1097875" y="3352800"/>
            <a:ext cx="9339184" cy="381000"/>
          </a:xfrm>
        </p:spPr>
        <p:txBody>
          <a:bodyPr rtlCol="0"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sk-SK" noProof="0"/>
              <a:t>Kliknutím upravíte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 hasCustomPrompt="1"/>
          </p:nvPr>
        </p:nvSpPr>
        <p:spPr>
          <a:xfrm>
            <a:off x="687465" y="4343400"/>
            <a:ext cx="10152367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k-SK" noProof="0"/>
              <a:t>Kliknutím upravíte štýly predlohy textu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94822B-B68F-4B18-8784-3661BF00B547}" type="datetime1">
              <a:rPr lang="sk-SK" noProof="0" smtClean="0"/>
              <a:t>2. 2. 2023</a:t>
            </a:fld>
            <a:endParaRPr lang="sk-SK" noProof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 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ok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2" y="3308581"/>
            <a:ext cx="10131425" cy="1468800"/>
          </a:xfrm>
        </p:spPr>
        <p:txBody>
          <a:bodyPr rtlCol="0" anchor="b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 hasCustomPrompt="1"/>
          </p:nvPr>
        </p:nvSpPr>
        <p:spPr>
          <a:xfrm>
            <a:off x="685801" y="4777381"/>
            <a:ext cx="10131426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k-SK" noProof="0"/>
              <a:t>Kliknutím upravíte štýly predlohy textu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4D1338-5CBA-472F-80ED-766F785403ED}" type="datetime1">
              <a:rPr lang="sk-SK" noProof="0" smtClean="0"/>
              <a:t>2. 2. 2023</a:t>
            </a:fld>
            <a:endParaRPr lang="sk-SK" noProof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novka s citáci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ok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ové pole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sk-SK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ové pole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sk-SK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Nadpis 1"/>
          <p:cNvSpPr>
            <a:spLocks noGrp="1"/>
          </p:cNvSpPr>
          <p:nvPr>
            <p:ph type="title" hasCustomPrompt="1"/>
          </p:nvPr>
        </p:nvSpPr>
        <p:spPr>
          <a:xfrm>
            <a:off x="992267" y="609601"/>
            <a:ext cx="9550399" cy="2743199"/>
          </a:xfrm>
        </p:spPr>
        <p:txBody>
          <a:bodyPr rtlCol="0"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10" name="Zástupný symbol textu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sk-SK" noProof="0"/>
              <a:t>Kliknutím upravíte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 hasCustomPrompt="1"/>
          </p:nvPr>
        </p:nvSpPr>
        <p:spPr>
          <a:xfrm>
            <a:off x="685799" y="4775200"/>
            <a:ext cx="10135436" cy="10160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k-SK" noProof="0"/>
              <a:t>Kliknutím upravíte štýly predlohy textu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12B509-E9C4-40C1-BF5A-19D9C51548EC}" type="datetime1">
              <a:rPr lang="sk-SK" noProof="0" smtClean="0"/>
              <a:t>2. 2. 2023</a:t>
            </a:fld>
            <a:endParaRPr lang="sk-SK" noProof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ok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 rtl="0"/>
            <a:r>
              <a:rPr lang="sk-SK" noProof="0"/>
              <a:t>Kliknite sem a upravte štýl predlohy nadpisov</a:t>
            </a:r>
          </a:p>
        </p:txBody>
      </p:sp>
      <p:sp>
        <p:nvSpPr>
          <p:cNvPr id="10" name="Zástupný symbol textu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sk-SK" noProof="0"/>
              <a:t>Kliknutím upravíte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 hasCustomPrompt="1"/>
          </p:nvPr>
        </p:nvSpPr>
        <p:spPr>
          <a:xfrm>
            <a:off x="685800" y="4343400"/>
            <a:ext cx="10131428" cy="14478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k-SK" noProof="0"/>
              <a:t>Kliknutím upravíte štýly predlohy textu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7B65C5-DC81-4668-9124-7E6C5542F62B}" type="datetime1">
              <a:rPr lang="sk-SK" noProof="0" smtClean="0"/>
              <a:t>2. 2. 2023</a:t>
            </a:fld>
            <a:endParaRPr lang="sk-SK" noProof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Zástupný objekt pre z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/>
          <a:p>
            <a:pPr lvl="0" rtl="0"/>
            <a:r>
              <a:rPr lang="sk-SK" noProof="0"/>
              <a:t>Kliknutím upravíte štýly predlohy textu</a:t>
            </a:r>
          </a:p>
          <a:p>
            <a:pPr lvl="1" rtl="0"/>
            <a:r>
              <a:rPr lang="sk-SK" noProof="0"/>
              <a:t>Druhá úroveň</a:t>
            </a:r>
          </a:p>
          <a:p>
            <a:pPr lvl="2" rtl="0"/>
            <a:r>
              <a:rPr lang="sk-SK" noProof="0"/>
              <a:t>Tretia úroveň</a:t>
            </a:r>
          </a:p>
          <a:p>
            <a:pPr lvl="3" rtl="0"/>
            <a:r>
              <a:rPr lang="sk-SK" noProof="0"/>
              <a:t>Štvrtá úroveň</a:t>
            </a:r>
          </a:p>
          <a:p>
            <a:pPr lvl="4" rtl="0"/>
            <a:r>
              <a:rPr lang="sk-SK" noProof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A88CF89-D521-4E1F-90C5-4D93CEA62A53}" type="datetime1">
              <a:rPr lang="sk-SK" noProof="0" smtClean="0"/>
              <a:t>2. 2. 2023</a:t>
            </a:fld>
            <a:endParaRPr lang="sk-SK" noProof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  <p:sp>
        <p:nvSpPr>
          <p:cNvPr id="8" name="Nadpis 1"/>
          <p:cNvSpPr>
            <a:spLocks noGrp="1"/>
          </p:cNvSpPr>
          <p:nvPr>
            <p:ph type="title" hasCustomPrompt="1"/>
          </p:nvPr>
        </p:nvSpPr>
        <p:spPr>
          <a:xfrm>
            <a:off x="685801" y="609600"/>
            <a:ext cx="10131425" cy="1456267"/>
          </a:xfrm>
        </p:spPr>
        <p:txBody>
          <a:bodyPr rtlCol="0"/>
          <a:lstStyle/>
          <a:p>
            <a:pPr rtl="0"/>
            <a:r>
              <a:rPr lang="sk-SK" noProof="0"/>
              <a:t>Kliknite sem a upravte štýl predlohy nadpisov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Zvislý nadpis 1"/>
          <p:cNvSpPr>
            <a:spLocks noGrp="1"/>
          </p:cNvSpPr>
          <p:nvPr>
            <p:ph type="title" orient="vert" hasCustomPrompt="1"/>
          </p:nvPr>
        </p:nvSpPr>
        <p:spPr>
          <a:xfrm>
            <a:off x="8658675" y="609599"/>
            <a:ext cx="2158552" cy="5181601"/>
          </a:xfrm>
        </p:spPr>
        <p:txBody>
          <a:bodyPr vert="eaVert" rtlCol="0"/>
          <a:lstStyle/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685800" y="609600"/>
            <a:ext cx="7832116" cy="5181600"/>
          </a:xfrm>
        </p:spPr>
        <p:txBody>
          <a:bodyPr vert="eaVert" rtlCol="0" anchor="t"/>
          <a:lstStyle/>
          <a:p>
            <a:pPr lvl="0" rtl="0"/>
            <a:r>
              <a:rPr lang="sk-SK" noProof="0"/>
              <a:t>Kliknutím upravíte štýly predlohy textu</a:t>
            </a:r>
          </a:p>
          <a:p>
            <a:pPr lvl="1" rtl="0"/>
            <a:r>
              <a:rPr lang="sk-SK" noProof="0"/>
              <a:t>Druhá úroveň</a:t>
            </a:r>
          </a:p>
          <a:p>
            <a:pPr lvl="2" rtl="0"/>
            <a:r>
              <a:rPr lang="sk-SK" noProof="0"/>
              <a:t>Tretia úroveň</a:t>
            </a:r>
          </a:p>
          <a:p>
            <a:pPr lvl="3" rtl="0"/>
            <a:r>
              <a:rPr lang="sk-SK" noProof="0"/>
              <a:t>Štvrtá úroveň</a:t>
            </a:r>
          </a:p>
          <a:p>
            <a:pPr lvl="4" rtl="0"/>
            <a:r>
              <a:rPr lang="sk-SK" noProof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074BD9-8AD4-409C-9449-746C049447EB}" type="datetime1">
              <a:rPr lang="sk-SK" noProof="0" smtClean="0"/>
              <a:t>2. 2. 2023</a:t>
            </a:fld>
            <a:endParaRPr lang="sk-SK" noProof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 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 hasCustomPrompt="1"/>
          </p:nvPr>
        </p:nvSpPr>
        <p:spPr/>
        <p:txBody>
          <a:bodyPr rtlCol="0" anchor="ctr"/>
          <a:lstStyle/>
          <a:p>
            <a:pPr lvl="0" rtl="0"/>
            <a:r>
              <a:rPr lang="sk-SK" noProof="0"/>
              <a:t>Kliknutím upravíte štýly predlohy textu</a:t>
            </a:r>
          </a:p>
          <a:p>
            <a:pPr lvl="1" rtl="0"/>
            <a:r>
              <a:rPr lang="sk-SK" noProof="0"/>
              <a:t>Druhá úroveň</a:t>
            </a:r>
          </a:p>
          <a:p>
            <a:pPr lvl="2" rtl="0"/>
            <a:r>
              <a:rPr lang="sk-SK" noProof="0"/>
              <a:t>Tretia úroveň</a:t>
            </a:r>
          </a:p>
          <a:p>
            <a:pPr lvl="3" rtl="0"/>
            <a:r>
              <a:rPr lang="sk-SK" noProof="0"/>
              <a:t>Štvrtá úroveň</a:t>
            </a:r>
          </a:p>
          <a:p>
            <a:pPr lvl="4" rtl="0"/>
            <a:r>
              <a:rPr lang="sk-SK" noProof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8174E2C-5DE3-4C2B-AA28-1A4B9D0451C6}" type="datetime1">
              <a:rPr lang="sk-SK" noProof="0" smtClean="0"/>
              <a:t>2. 2. 2023</a:t>
            </a:fld>
            <a:endParaRPr lang="sk-SK" noProof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0" y="3308581"/>
            <a:ext cx="10131427" cy="1468800"/>
          </a:xfrm>
        </p:spPr>
        <p:txBody>
          <a:bodyPr rtlCol="0" anchor="b"/>
          <a:lstStyle>
            <a:lvl1pPr algn="l">
              <a:defRPr sz="4000" b="0" cap="all"/>
            </a:lvl1pPr>
          </a:lstStyle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 hasCustomPrompt="1"/>
          </p:nvPr>
        </p:nvSpPr>
        <p:spPr>
          <a:xfrm>
            <a:off x="685799" y="4777381"/>
            <a:ext cx="10131428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k-SK" noProof="0"/>
              <a:t>Kliknutím upravíte štýly predlohy textu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4EDA96-5C5F-460B-A886-39CF87AB46ED}" type="datetime1">
              <a:rPr lang="sk-SK" noProof="0" smtClean="0"/>
              <a:t>2. 2. 2023</a:t>
            </a:fld>
            <a:endParaRPr lang="sk-SK" noProof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typy obsah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ok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 hasCustomPrompt="1"/>
          </p:nvPr>
        </p:nvSpPr>
        <p:spPr>
          <a:xfrm>
            <a:off x="685802" y="2142067"/>
            <a:ext cx="4995334" cy="3649134"/>
          </a:xfrm>
        </p:spPr>
        <p:txBody>
          <a:bodyPr rtlCol="0">
            <a:normAutofit/>
          </a:bodyPr>
          <a:lstStyle/>
          <a:p>
            <a:pPr lvl="0" rtl="0"/>
            <a:r>
              <a:rPr lang="sk-SK" noProof="0"/>
              <a:t>Kliknutím upravíte štýly predlohy textu</a:t>
            </a:r>
          </a:p>
          <a:p>
            <a:pPr lvl="1" rtl="0"/>
            <a:r>
              <a:rPr lang="sk-SK" noProof="0"/>
              <a:t>Druhá úroveň</a:t>
            </a:r>
          </a:p>
          <a:p>
            <a:pPr lvl="2" rtl="0"/>
            <a:r>
              <a:rPr lang="sk-SK" noProof="0"/>
              <a:t>Tretia úroveň</a:t>
            </a:r>
          </a:p>
          <a:p>
            <a:pPr lvl="3" rtl="0"/>
            <a:r>
              <a:rPr lang="sk-SK" noProof="0"/>
              <a:t>Štvrtá úroveň</a:t>
            </a:r>
          </a:p>
          <a:p>
            <a:pPr lvl="4" rtl="0"/>
            <a:r>
              <a:rPr lang="sk-SK" noProof="0"/>
              <a:t>Piata úroveň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 hasCustomPrompt="1"/>
          </p:nvPr>
        </p:nvSpPr>
        <p:spPr>
          <a:xfrm>
            <a:off x="5821895" y="2142067"/>
            <a:ext cx="4995332" cy="3649133"/>
          </a:xfrm>
        </p:spPr>
        <p:txBody>
          <a:bodyPr rtlCol="0">
            <a:normAutofit/>
          </a:bodyPr>
          <a:lstStyle/>
          <a:p>
            <a:pPr lvl="0" rtl="0"/>
            <a:r>
              <a:rPr lang="sk-SK" noProof="0"/>
              <a:t>Kliknutím upravíte štýly predlohy textu</a:t>
            </a:r>
          </a:p>
          <a:p>
            <a:pPr lvl="1" rtl="0"/>
            <a:r>
              <a:rPr lang="sk-SK" noProof="0"/>
              <a:t>Druhá úroveň</a:t>
            </a:r>
          </a:p>
          <a:p>
            <a:pPr lvl="2" rtl="0"/>
            <a:r>
              <a:rPr lang="sk-SK" noProof="0"/>
              <a:t>Tretia úroveň</a:t>
            </a:r>
          </a:p>
          <a:p>
            <a:pPr lvl="3" rtl="0"/>
            <a:r>
              <a:rPr lang="sk-SK" noProof="0"/>
              <a:t>Štvrtá úroveň</a:t>
            </a:r>
          </a:p>
          <a:p>
            <a:pPr lvl="4" rtl="0"/>
            <a:r>
              <a:rPr lang="sk-SK" noProof="0"/>
              <a:t>Piata úroveň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8B436B-300D-418A-AE90-D13FDE8C10ED}" type="datetime1">
              <a:rPr lang="sk-SK" noProof="0" smtClean="0"/>
              <a:t>2. 2. 2023</a:t>
            </a:fld>
            <a:endParaRPr lang="sk-SK" noProof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k-SK" noProof="0"/>
              <a:t>KLIKNITE SEM A UPRAVTE ŠTÝLY PREDLOHY TEXTU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 hasCustomPrompt="1"/>
          </p:nvPr>
        </p:nvSpPr>
        <p:spPr>
          <a:xfrm>
            <a:off x="685801" y="2870201"/>
            <a:ext cx="4996923" cy="2920998"/>
          </a:xfrm>
        </p:spPr>
        <p:txBody>
          <a:bodyPr rtlCol="0" anchor="t">
            <a:normAutofit/>
          </a:bodyPr>
          <a:lstStyle/>
          <a:p>
            <a:pPr lvl="0" rtl="0"/>
            <a:r>
              <a:rPr lang="sk-SK" noProof="0"/>
              <a:t>Kliknutím upravíte štýly predlohy textu</a:t>
            </a:r>
          </a:p>
          <a:p>
            <a:pPr lvl="1" rtl="0"/>
            <a:r>
              <a:rPr lang="sk-SK" noProof="0"/>
              <a:t>Druhá úroveň</a:t>
            </a:r>
          </a:p>
          <a:p>
            <a:pPr lvl="2" rtl="0"/>
            <a:r>
              <a:rPr lang="sk-SK" noProof="0"/>
              <a:t>Tretia úroveň</a:t>
            </a:r>
          </a:p>
          <a:p>
            <a:pPr lvl="3" rtl="0"/>
            <a:r>
              <a:rPr lang="sk-SK" noProof="0"/>
              <a:t>Štvrtá úroveň</a:t>
            </a:r>
          </a:p>
          <a:p>
            <a:pPr lvl="4" rtl="0"/>
            <a:r>
              <a:rPr lang="sk-SK" noProof="0"/>
              <a:t>Piata úroveň</a:t>
            </a:r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k-SK" noProof="0"/>
              <a:t>KLIKNITE SEM A UPRAVTE ŠTÝLY PREDLOHY TEXTU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 hasCustomPrompt="1"/>
          </p:nvPr>
        </p:nvSpPr>
        <p:spPr>
          <a:xfrm>
            <a:off x="5823483" y="2870201"/>
            <a:ext cx="4995334" cy="2920998"/>
          </a:xfrm>
        </p:spPr>
        <p:txBody>
          <a:bodyPr rtlCol="0" anchor="t">
            <a:normAutofit/>
          </a:bodyPr>
          <a:lstStyle/>
          <a:p>
            <a:pPr lvl="0" rtl="0"/>
            <a:r>
              <a:rPr lang="sk-SK" noProof="0"/>
              <a:t>Kliknutím upravíte štýly predlohy textu</a:t>
            </a:r>
          </a:p>
          <a:p>
            <a:pPr lvl="1" rtl="0"/>
            <a:r>
              <a:rPr lang="sk-SK" noProof="0"/>
              <a:t>Druhá úroveň</a:t>
            </a:r>
          </a:p>
          <a:p>
            <a:pPr lvl="2" rtl="0"/>
            <a:r>
              <a:rPr lang="sk-SK" noProof="0"/>
              <a:t>Tretia úroveň</a:t>
            </a:r>
          </a:p>
          <a:p>
            <a:pPr lvl="3" rtl="0"/>
            <a:r>
              <a:rPr lang="sk-SK" noProof="0"/>
              <a:t>Štvrtá úroveň</a:t>
            </a:r>
          </a:p>
          <a:p>
            <a:pPr lvl="4" rtl="0"/>
            <a:r>
              <a:rPr lang="sk-SK" noProof="0"/>
              <a:t>Piata úroveň</a:t>
            </a:r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7638F4-708F-44AD-B5D9-968A6F876FDA}" type="datetime1">
              <a:rPr lang="sk-SK" noProof="0" smtClean="0"/>
              <a:pPr rtl="0"/>
              <a:t>2. 2. 2023</a:t>
            </a:fld>
            <a:r>
              <a:rPr lang="sk-SK" noProof="0"/>
              <a:t>11. 9. 2014</a:t>
            </a:r>
            <a:fld id="{B61BEF0D-F0BB-DE4B-95CE-6DB70DBA9567}" type="datetimeFigureOut">
              <a:rPr lang="sk-SK" noProof="0" smtClean="0"/>
              <a:pPr rtl="0"/>
              <a:t>2. 2. 2023</a:t>
            </a:fld>
            <a:endParaRPr lang="sk-SK" noProof="0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 rtl="0"/>
              <a:t>‹#›</a:t>
            </a:fld>
            <a:r>
              <a:rPr lang="sk-SK" noProof="0"/>
              <a:t>‹#›</a:t>
            </a:r>
            <a:fld id="{D57F1E4F-1CFF-5643-939E-217C01CDF565}" type="slidenum">
              <a:rPr lang="sk-SK" noProof="0" smtClean="0"/>
              <a:pPr rtl="0"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Iba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9DDA2E-DFC6-4CC3-AE2E-AFD3FCA3F4F6}" type="datetime1">
              <a:rPr lang="sk-SK" noProof="0" smtClean="0"/>
              <a:t>2. 2. 2023</a:t>
            </a:fld>
            <a:endParaRPr lang="sk-SK" noProof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0259CE-F10F-4A3E-9FDD-FD91EBBCE350}" type="datetime1">
              <a:rPr lang="sk-SK" noProof="0" smtClean="0"/>
              <a:t>2. 2. 2023</a:t>
            </a:fld>
            <a:endParaRPr lang="sk-SK" noProof="0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 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ok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0" y="2074333"/>
            <a:ext cx="3680885" cy="1371600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 hasCustomPrompt="1"/>
          </p:nvPr>
        </p:nvSpPr>
        <p:spPr>
          <a:xfrm>
            <a:off x="4648201" y="609601"/>
            <a:ext cx="6169026" cy="5181600"/>
          </a:xfrm>
        </p:spPr>
        <p:txBody>
          <a:bodyPr rtlCol="0" anchor="ctr">
            <a:normAutofit/>
          </a:bodyPr>
          <a:lstStyle/>
          <a:p>
            <a:pPr lvl="0" rtl="0"/>
            <a:r>
              <a:rPr lang="sk-SK" noProof="0"/>
              <a:t>Kliknutím upravíte štýly predlohy textu</a:t>
            </a:r>
          </a:p>
          <a:p>
            <a:pPr lvl="1" rtl="0"/>
            <a:r>
              <a:rPr lang="sk-SK" noProof="0"/>
              <a:t>Druhá úroveň</a:t>
            </a:r>
          </a:p>
          <a:p>
            <a:pPr lvl="2" rtl="0"/>
            <a:r>
              <a:rPr lang="sk-SK" noProof="0"/>
              <a:t>Tretia úroveň</a:t>
            </a:r>
          </a:p>
          <a:p>
            <a:pPr lvl="3" rtl="0"/>
            <a:r>
              <a:rPr lang="sk-SK" noProof="0"/>
              <a:t>Štvrtá úroveň</a:t>
            </a:r>
          </a:p>
          <a:p>
            <a:pPr lvl="4" rtl="0"/>
            <a:r>
              <a:rPr lang="sk-SK" noProof="0"/>
              <a:t>Piata úroveň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3445933"/>
            <a:ext cx="3680885" cy="1828800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k-SK" noProof="0"/>
              <a:t>Kliknutím upravíte štýly predlohy textu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0BBDB08-FD3E-43E2-A430-8378654EDCE5}" type="datetime1">
              <a:rPr lang="sk-SK" noProof="0" smtClean="0"/>
              <a:t>2. 2. 2023</a:t>
            </a:fld>
            <a:endParaRPr lang="sk-SK" noProof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ok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85800" y="1600200"/>
            <a:ext cx="6164653" cy="1371600"/>
          </a:xfrm>
        </p:spPr>
        <p:txBody>
          <a:bodyPr rtlCol="0" anchor="b">
            <a:normAutofit/>
          </a:bodyPr>
          <a:lstStyle>
            <a:lvl1pPr algn="l">
              <a:defRPr sz="2800" b="0"/>
            </a:lvl1pPr>
          </a:lstStyle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14" name="Zástupný symbol obrázka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sk-SK" noProof="0"/>
              <a:t>Kliknutím na ikonu pridáte obrázok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2971800"/>
            <a:ext cx="6164653" cy="1828800"/>
          </a:xfrm>
        </p:spPr>
        <p:txBody>
          <a:bodyPr rtlCol="0"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k-SK" noProof="0"/>
              <a:t>Kliknutím upravíte štýly predlohy textu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D668ACC-9D81-4BFF-A1FC-E2D468F7B3A5}" type="datetime1">
              <a:rPr lang="sk-SK" noProof="0" smtClean="0"/>
              <a:t>2. 2. 2023</a:t>
            </a:fld>
            <a:endParaRPr lang="sk-SK" noProof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k-SK" noProof="0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sk-SK" noProof="0"/>
              <a:t>Kliknite sem a upravte štýl predlohy nadpisov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sk-SK" noProof="0"/>
              <a:t>Kliknutím upravíte štýly predlohy textu</a:t>
            </a:r>
          </a:p>
          <a:p>
            <a:pPr lvl="1" rtl="0"/>
            <a:r>
              <a:rPr lang="sk-SK" noProof="0"/>
              <a:t>Druhá úroveň</a:t>
            </a:r>
          </a:p>
          <a:p>
            <a:pPr lvl="2" rtl="0"/>
            <a:r>
              <a:rPr lang="sk-SK" noProof="0"/>
              <a:t>Tretia úroveň</a:t>
            </a:r>
          </a:p>
          <a:p>
            <a:pPr lvl="3" rtl="0"/>
            <a:r>
              <a:rPr lang="sk-SK" noProof="0"/>
              <a:t>Štvrtá úroveň</a:t>
            </a:r>
          </a:p>
          <a:p>
            <a:pPr lvl="4" rtl="0"/>
            <a:r>
              <a:rPr lang="sk-SK" noProof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818B801D-4C79-4FC3-9242-1142DD85FCB6}" type="datetime1">
              <a:rPr lang="sk-SK" noProof="0" smtClean="0"/>
              <a:t>2. 2. 2023</a:t>
            </a:fld>
            <a:endParaRPr lang="sk-SK" noProof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endParaRPr lang="sk-SK" noProof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D57F1E4F-1CFF-5643-939E-217C01CDF565}" type="slidenum">
              <a:rPr lang="sk-SK" noProof="0" smtClean="0"/>
              <a:pPr/>
              <a:t>‹#›</a:t>
            </a:fld>
            <a:endParaRPr lang="sk-SK" noProof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algn="ctr"/>
            <a:r>
              <a:rPr lang="sk-SK" sz="6000" dirty="0">
                <a:ea typeface="Calibri Light"/>
                <a:cs typeface="Calibri Light"/>
              </a:rPr>
              <a:t>Štátne podniky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sk-SK" sz="2400" dirty="0">
                <a:ea typeface="Calibri"/>
                <a:cs typeface="Calibri"/>
              </a:rPr>
              <a:t>4.ročník</a:t>
            </a:r>
          </a:p>
        </p:txBody>
      </p:sp>
    </p:spTree>
    <p:extLst>
      <p:ext uri="{BB962C8B-B14F-4D97-AF65-F5344CB8AC3E}">
        <p14:creationId xmlns:p14="http://schemas.microsoft.com/office/powerpoint/2010/main" val="2526593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A1EBF14-A4C5-47D1-AAC4-49BE93183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45774"/>
            <a:ext cx="10131425" cy="63875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k-SK" sz="3600" dirty="0"/>
              <a:t> </a:t>
            </a:r>
            <a:r>
              <a:rPr lang="sk-SK" sz="4000" b="1" i="1" u="sng" dirty="0"/>
              <a:t>Štátny podnik</a:t>
            </a:r>
            <a:r>
              <a:rPr lang="sk-SK" sz="4000" b="1" i="1" dirty="0"/>
              <a:t> </a:t>
            </a:r>
            <a:r>
              <a:rPr lang="sk-SK" sz="4000" dirty="0"/>
              <a:t>je samostatná právnická osoba, ktorá podniká na vlastný účet, ktorej všetky veci a majetkové práva sú majetkom štátu (štátny podnik ich má iba zverené na podnikanie), a ktorá je napojená na štátny rozpočet či štátny fond alebo rozpočet miestneho orgánu štátnej správy.</a:t>
            </a:r>
          </a:p>
        </p:txBody>
      </p:sp>
    </p:spTree>
    <p:extLst>
      <p:ext uri="{BB962C8B-B14F-4D97-AF65-F5344CB8AC3E}">
        <p14:creationId xmlns:p14="http://schemas.microsoft.com/office/powerpoint/2010/main" val="2582295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60A7B0B-C910-459D-AA69-5C4404BEE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675861"/>
            <a:ext cx="10131425" cy="5791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sk-SK" sz="3600" i="1" u="sng" dirty="0"/>
          </a:p>
          <a:p>
            <a:pPr marL="0" indent="0" algn="ctr">
              <a:buNone/>
            </a:pPr>
            <a:r>
              <a:rPr lang="sk-SK" sz="4200" b="1" u="sng" dirty="0"/>
              <a:t>Vznik a charakteristika</a:t>
            </a:r>
          </a:p>
          <a:p>
            <a:pPr marL="0" indent="0">
              <a:buNone/>
            </a:pPr>
            <a:r>
              <a:rPr lang="sk-SK" sz="3600" dirty="0"/>
              <a:t>Do právnych vzťahov vstupuje vo vlastnom mene a na vlastnú zodpovednosť. </a:t>
            </a:r>
          </a:p>
          <a:p>
            <a:pPr marL="0" indent="0">
              <a:buNone/>
            </a:pPr>
            <a:r>
              <a:rPr lang="sk-SK" sz="3600" dirty="0"/>
              <a:t>Zakladateľom ŠP môže byť ústredný orgán štátnej správy (napr. ministerstvo) alebo miestny orgán štátnej správy (obvodný úrad, krajský lesný úrad)</a:t>
            </a:r>
          </a:p>
          <a:p>
            <a:pPr marL="0" indent="0">
              <a:buNone/>
            </a:pPr>
            <a:r>
              <a:rPr lang="sk-SK" sz="3600" dirty="0"/>
              <a:t>ŠP vzniká dňom zápisu do obchodného registra, návrh na zápis dáva zakladateľ, prikladá zakladateľskú listinu. </a:t>
            </a:r>
          </a:p>
          <a:p>
            <a:pPr marL="0" indent="0">
              <a:buNone/>
            </a:pPr>
            <a:endParaRPr lang="sk-SK" sz="3600" dirty="0"/>
          </a:p>
        </p:txBody>
      </p:sp>
    </p:spTree>
    <p:extLst>
      <p:ext uri="{BB962C8B-B14F-4D97-AF65-F5344CB8AC3E}">
        <p14:creationId xmlns:p14="http://schemas.microsoft.com/office/powerpoint/2010/main" val="2505780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8212C1A-D7D0-4040-95AA-9018EF3A0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543339"/>
            <a:ext cx="10131425" cy="5791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sk-SK" sz="3600" dirty="0"/>
          </a:p>
          <a:p>
            <a:pPr marL="0" indent="0">
              <a:buNone/>
            </a:pPr>
            <a:r>
              <a:rPr lang="sk-SK" sz="3900" b="1" dirty="0"/>
              <a:t>Návrh na zápis obsahuje: </a:t>
            </a:r>
          </a:p>
          <a:p>
            <a:pPr>
              <a:buFontTx/>
              <a:buChar char="-"/>
            </a:pPr>
            <a:r>
              <a:rPr lang="sk-SK" sz="3500" dirty="0"/>
              <a:t>meno zakladateľa, </a:t>
            </a:r>
          </a:p>
          <a:p>
            <a:pPr>
              <a:buFontTx/>
              <a:buChar char="-"/>
            </a:pPr>
            <a:r>
              <a:rPr lang="sk-SK" sz="3500" dirty="0"/>
              <a:t>názov, sídlo, </a:t>
            </a:r>
          </a:p>
          <a:p>
            <a:pPr>
              <a:buFontTx/>
              <a:buChar char="-"/>
            </a:pPr>
            <a:r>
              <a:rPr lang="sk-SK" sz="3500" dirty="0"/>
              <a:t>IČO, </a:t>
            </a:r>
          </a:p>
          <a:p>
            <a:pPr>
              <a:buFontTx/>
              <a:buChar char="-"/>
            </a:pPr>
            <a:r>
              <a:rPr lang="sk-SK" sz="3500" dirty="0"/>
              <a:t>predmet činnosti, </a:t>
            </a:r>
          </a:p>
          <a:p>
            <a:pPr>
              <a:buFontTx/>
              <a:buChar char="-"/>
            </a:pPr>
            <a:r>
              <a:rPr lang="sk-SK" sz="3500" dirty="0"/>
              <a:t>vymedzenie majetku. </a:t>
            </a:r>
          </a:p>
          <a:p>
            <a:pPr marL="0" indent="0">
              <a:buNone/>
            </a:pPr>
            <a:r>
              <a:rPr lang="sk-SK" sz="3500" dirty="0"/>
              <a:t>Podnik môže hospodáriť s majetkom, ktorý mu bol pri založení zverený do správy, alebo ktorý nadobudol v priebehu svojej činnosti. Majetok je v štátnom vlastníctve, povinne vytvára rezervný fond. </a:t>
            </a:r>
          </a:p>
          <a:p>
            <a:pPr marL="0" indent="0">
              <a:buNone/>
            </a:pPr>
            <a:endParaRPr lang="sk-SK" sz="3200" dirty="0"/>
          </a:p>
          <a:p>
            <a:pPr marL="0" indent="0">
              <a:buNone/>
            </a:pPr>
            <a:endParaRPr lang="sk-SK" sz="3200" dirty="0"/>
          </a:p>
        </p:txBody>
      </p:sp>
    </p:spTree>
    <p:extLst>
      <p:ext uri="{BB962C8B-B14F-4D97-AF65-F5344CB8AC3E}">
        <p14:creationId xmlns:p14="http://schemas.microsoft.com/office/powerpoint/2010/main" val="3723588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1D621A3-76B7-4C0B-8A8C-B5CBD5428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19270"/>
            <a:ext cx="10131425" cy="655982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sk-SK" sz="3600" dirty="0"/>
          </a:p>
          <a:p>
            <a:pPr marL="0" indent="0">
              <a:buNone/>
            </a:pPr>
            <a:endParaRPr lang="sk-SK" sz="3600" dirty="0"/>
          </a:p>
          <a:p>
            <a:pPr marL="0" indent="0" algn="ctr">
              <a:buNone/>
            </a:pPr>
            <a:r>
              <a:rPr lang="sk-SK" sz="4000" b="1" dirty="0"/>
              <a:t>Typy štátnych podnikov</a:t>
            </a:r>
          </a:p>
          <a:p>
            <a:pPr marL="0" indent="0">
              <a:buNone/>
            </a:pPr>
            <a:r>
              <a:rPr lang="sk-SK" sz="3600" dirty="0"/>
              <a:t>- podniky zamerané na podnikateľskú činnosť tzv. manažérske (riaditeľ, dozorná rada)</a:t>
            </a:r>
          </a:p>
          <a:p>
            <a:pPr marL="0" indent="0">
              <a:buNone/>
            </a:pPr>
            <a:r>
              <a:rPr lang="sk-SK" sz="3600" dirty="0"/>
              <a:t>- podniky na uspokojovanie spoločenských záujmov tzv. verejnoprospešné podniky (riaditeľ bez DR) ochrana životného prostredia, sociálnu starostlivosť, zdravotníctvo, školstvo</a:t>
            </a:r>
          </a:p>
          <a:p>
            <a:pPr marL="0" indent="0">
              <a:buNone/>
            </a:pPr>
            <a:endParaRPr lang="sk-SK" sz="4400" dirty="0"/>
          </a:p>
        </p:txBody>
      </p:sp>
    </p:spTree>
    <p:extLst>
      <p:ext uri="{BB962C8B-B14F-4D97-AF65-F5344CB8AC3E}">
        <p14:creationId xmlns:p14="http://schemas.microsoft.com/office/powerpoint/2010/main" val="1207881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67EFF974-E143-4AC1-B348-99CFEA0FFD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487017"/>
            <a:ext cx="10131425" cy="588396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sk-SK" sz="3900" b="1" dirty="0"/>
              <a:t>Orgány</a:t>
            </a:r>
          </a:p>
          <a:p>
            <a:pPr marL="0" indent="0">
              <a:buNone/>
            </a:pPr>
            <a:endParaRPr lang="sk-SK" sz="3600" dirty="0"/>
          </a:p>
          <a:p>
            <a:pPr marL="0" indent="0">
              <a:buNone/>
            </a:pPr>
            <a:r>
              <a:rPr lang="sk-SK" sz="3600" b="1" i="1" u="sng" dirty="0"/>
              <a:t>Riaditeľ</a:t>
            </a:r>
          </a:p>
          <a:p>
            <a:pPr>
              <a:buFontTx/>
              <a:buChar char="-"/>
            </a:pPr>
            <a:r>
              <a:rPr lang="sk-SK" sz="3600" dirty="0"/>
              <a:t>štatutárny orgán</a:t>
            </a:r>
          </a:p>
          <a:p>
            <a:pPr>
              <a:buFontTx/>
              <a:buChar char="-"/>
            </a:pPr>
            <a:r>
              <a:rPr lang="sk-SK" sz="3600" dirty="0"/>
              <a:t>riadi a koná vo všetkých veciach</a:t>
            </a:r>
          </a:p>
          <a:p>
            <a:pPr>
              <a:buFontTx/>
              <a:buChar char="-"/>
            </a:pPr>
            <a:r>
              <a:rPr lang="sk-SK" sz="3600" dirty="0"/>
              <a:t>menuje a odvoláva ho zakladateľ (výberové konanie, vyjadrenie DR)</a:t>
            </a:r>
          </a:p>
          <a:p>
            <a:pPr>
              <a:buFontTx/>
              <a:buChar char="-"/>
            </a:pPr>
            <a:r>
              <a:rPr lang="sk-SK" sz="3600" dirty="0"/>
              <a:t>menuje a odvoláva svojho zástupcu</a:t>
            </a:r>
          </a:p>
          <a:p>
            <a:pPr>
              <a:buFontTx/>
              <a:buChar char="-"/>
            </a:pPr>
            <a:r>
              <a:rPr lang="sk-SK" sz="3600" dirty="0"/>
              <a:t>po vyjadrení v DR schvaľuje účtovnú závierku, rozdelenie zisku koncepciu rozvoja.</a:t>
            </a:r>
          </a:p>
        </p:txBody>
      </p:sp>
    </p:spTree>
    <p:extLst>
      <p:ext uri="{BB962C8B-B14F-4D97-AF65-F5344CB8AC3E}">
        <p14:creationId xmlns:p14="http://schemas.microsoft.com/office/powerpoint/2010/main" val="2808081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1B84CB6-87FF-45FF-A75F-B557ED891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87079"/>
            <a:ext cx="10131425" cy="635225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k-SK" sz="3600" dirty="0"/>
          </a:p>
          <a:p>
            <a:pPr marL="0" indent="0" algn="ctr">
              <a:buNone/>
            </a:pPr>
            <a:r>
              <a:rPr lang="sk-SK" sz="3600" b="1" dirty="0"/>
              <a:t>Dozorná rada</a:t>
            </a:r>
          </a:p>
          <a:p>
            <a:pPr>
              <a:buFontTx/>
              <a:buChar char="-"/>
            </a:pPr>
            <a:r>
              <a:rPr lang="sk-SK" sz="3600" dirty="0"/>
              <a:t>kontrolný orgán</a:t>
            </a:r>
          </a:p>
          <a:p>
            <a:pPr>
              <a:buFontTx/>
              <a:buChar char="-"/>
            </a:pPr>
            <a:r>
              <a:rPr lang="sk-SK" sz="3600" dirty="0"/>
              <a:t>počet členov určuje zakladateľ, polovicu z nich ustanovuje a odvoláva zakladateľ, polovicu volia a odvolávajú zamestnanci</a:t>
            </a:r>
          </a:p>
          <a:p>
            <a:pPr>
              <a:buFontTx/>
              <a:buChar char="-"/>
            </a:pPr>
            <a:r>
              <a:rPr lang="sk-SK" sz="3600" dirty="0"/>
              <a:t>členom DR nemôže byť riaditeľ</a:t>
            </a:r>
          </a:p>
          <a:p>
            <a:pPr>
              <a:buFontTx/>
              <a:buChar char="-"/>
            </a:pPr>
            <a:r>
              <a:rPr lang="sk-SK" sz="3600" dirty="0"/>
              <a:t>DR sa stará o koncepciu rozvoja, hospodárenie, ročnú uzávierku, rozdelenie zisku, zrušenie podniku</a:t>
            </a:r>
          </a:p>
          <a:p>
            <a:pPr marL="0" indent="0">
              <a:buNone/>
            </a:pPr>
            <a:endParaRPr lang="sk-SK" sz="3600" dirty="0"/>
          </a:p>
        </p:txBody>
      </p:sp>
    </p:spTree>
    <p:extLst>
      <p:ext uri="{BB962C8B-B14F-4D97-AF65-F5344CB8AC3E}">
        <p14:creationId xmlns:p14="http://schemas.microsoft.com/office/powerpoint/2010/main" val="2943324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37A035D-5B81-47D4-B966-7906ED1BA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23284"/>
            <a:ext cx="10131425" cy="646459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sk-SK" sz="3200" dirty="0"/>
          </a:p>
          <a:p>
            <a:pPr marL="0" indent="0" algn="ctr">
              <a:buNone/>
            </a:pPr>
            <a:r>
              <a:rPr lang="sk-SK" sz="4200" b="1" dirty="0"/>
              <a:t>Zrušenie ŠP</a:t>
            </a:r>
          </a:p>
          <a:p>
            <a:pPr marL="0" indent="0">
              <a:buNone/>
            </a:pPr>
            <a:r>
              <a:rPr lang="sk-SK" sz="3500" b="1" i="1" u="sng" dirty="0"/>
              <a:t>s likvidáciou </a:t>
            </a:r>
            <a:r>
              <a:rPr lang="sk-SK" sz="3500" dirty="0"/>
              <a:t>– určí sa likvidátor, ktorý nahrádza štatutárny orgán. Jeho úlohou je dbať aby zanikajúca spoločnosť splnila svoje záväzky veriteľom. Likvidačný zostatok sa rozdelí medzi spoločníkov a likvidátor do 30 dní po skončení likvidácie podá návrh registrovému súdu na vymazanie z obchodného registra.</a:t>
            </a:r>
          </a:p>
          <a:p>
            <a:pPr marL="0" indent="0">
              <a:buNone/>
            </a:pPr>
            <a:r>
              <a:rPr lang="sk-SK" sz="3500" b="1" i="1" u="sng" dirty="0"/>
              <a:t>bez likvidácie </a:t>
            </a:r>
            <a:r>
              <a:rPr lang="sk-SK" sz="3500" dirty="0"/>
              <a:t>– zlúčením, splynutím, rozdelením alebo premenou na inú formu, pričom záväzky prechádzajú na novú spoločnosť, v tom prípade sa v OR urobí vymazanie zanikajúcej a zápis novej spoločnosti.</a:t>
            </a:r>
          </a:p>
          <a:p>
            <a:pPr marL="0" indent="0">
              <a:buNone/>
            </a:pPr>
            <a:r>
              <a:rPr lang="sk-SK" sz="3500" dirty="0"/>
              <a:t>Podnik následne zaniká dňom vymazania z obchodného registru. </a:t>
            </a:r>
          </a:p>
          <a:p>
            <a:pPr marL="0" indent="0">
              <a:buNone/>
            </a:pPr>
            <a:endParaRPr lang="sk-SK" sz="3200" dirty="0"/>
          </a:p>
        </p:txBody>
      </p:sp>
    </p:spTree>
    <p:extLst>
      <p:ext uri="{BB962C8B-B14F-4D97-AF65-F5344CB8AC3E}">
        <p14:creationId xmlns:p14="http://schemas.microsoft.com/office/powerpoint/2010/main" val="1088144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74F27-C0F5-0C00-8664-83196A47A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k-SK" sz="5400" dirty="0"/>
              <a:t>ĎAKUJEM ZA POZORNOSŤ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1897784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beské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273</TotalTime>
  <Words>393</Words>
  <Application>Microsoft Office PowerPoint</Application>
  <PresentationFormat>Widescreen</PresentationFormat>
  <Paragraphs>42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Nebeské</vt:lpstr>
      <vt:lpstr>Štátne podniky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/>
  <cp:lastModifiedBy>Mgr. Xénia Herchlová</cp:lastModifiedBy>
  <cp:revision>258</cp:revision>
  <dcterms:created xsi:type="dcterms:W3CDTF">2022-09-11T12:52:57Z</dcterms:created>
  <dcterms:modified xsi:type="dcterms:W3CDTF">2023-02-02T07:54:08Z</dcterms:modified>
</cp:coreProperties>
</file>