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diagrams/data2.xml" ContentType="application/vnd.openxmlformats-officedocument.drawingml.diagramData+xml"/>
  <Override PartName="/ppt/diagrams/data8.xml" ContentType="application/vnd.openxmlformats-officedocument.drawingml.diagramData+xml"/>
  <Override PartName="/ppt/diagrams/data3.xml" ContentType="application/vnd.openxmlformats-officedocument.drawingml.diagramData+xml"/>
  <Override PartName="/ppt/presentation.xml" ContentType="application/vnd.openxmlformats-officedocument.presentationml.presentation.main+xml"/>
  <Override PartName="/ppt/diagrams/data4.xml" ContentType="application/vnd.openxmlformats-officedocument.drawingml.diagramData+xml"/>
  <Override PartName="/ppt/diagrams/data6.xml" ContentType="application/vnd.openxmlformats-officedocument.drawingml.diagramData+xml"/>
  <Override PartName="/ppt/diagrams/data9.xml" ContentType="application/vnd.openxmlformats-officedocument.drawingml.diagramData+xml"/>
  <Override PartName="/ppt/diagrams/data7.xml" ContentType="application/vnd.openxmlformats-officedocument.drawingml.diagramData+xml"/>
  <Override PartName="/ppt/diagrams/data5.xml" ContentType="application/vnd.openxmlformats-officedocument.drawingml.diagramData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colors4.xml" ContentType="application/vnd.openxmlformats-officedocument.drawingml.diagramColors+xml"/>
  <Override PartName="/ppt/theme/theme1.xml" ContentType="application/vnd.openxmlformats-officedocument.theme+xml"/>
  <Override PartName="/ppt/diagrams/quickStyle5.xml" ContentType="application/vnd.openxmlformats-officedocument.drawingml.diagramStyle+xml"/>
  <Override PartName="/ppt/diagrams/layout8.xml" ContentType="application/vnd.openxmlformats-officedocument.drawingml.diagramLayout+xml"/>
  <Override PartName="/ppt/diagrams/layout1.xml" ContentType="application/vnd.openxmlformats-officedocument.drawingml.diagramLayout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quickStyle4.xml" ContentType="application/vnd.openxmlformats-officedocument.drawingml.diagramStyle+xml"/>
  <Override PartName="/ppt/diagrams/layout4.xml" ContentType="application/vnd.openxmlformats-officedocument.drawingml.diagramLayout+xml"/>
  <Override PartName="/ppt/diagrams/colors5.xml" ContentType="application/vnd.openxmlformats-officedocument.drawingml.diagramColors+xml"/>
  <Override PartName="/ppt/diagrams/drawing3.xml" ContentType="application/vnd.ms-office.drawingml.diagramDrawing+xml"/>
  <Override PartName="/ppt/diagrams/colors3.xml" ContentType="application/vnd.openxmlformats-officedocument.drawingml.diagramColors+xml"/>
  <Override PartName="/ppt/diagrams/quickStyle3.xml" ContentType="application/vnd.openxmlformats-officedocument.drawingml.diagramStyle+xml"/>
  <Override PartName="/ppt/diagrams/layout3.xml" ContentType="application/vnd.openxmlformats-officedocument.drawingml.diagramLayout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drawing5.xml" ContentType="application/vnd.ms-office.drawingml.diagramDrawing+xml"/>
  <Override PartName="/ppt/diagrams/layout5.xml" ContentType="application/vnd.openxmlformats-officedocument.drawingml.diagramLayout+xml"/>
  <Override PartName="/ppt/diagrams/layout6.xml" ContentType="application/vnd.openxmlformats-officedocument.drawingml.diagramLayout+xml"/>
  <Override PartName="/ppt/diagrams/drawing2.xml" ContentType="application/vnd.ms-office.drawingml.diagramDrawing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4.xml" ContentType="application/vnd.ms-office.drawingml.diagramDrawing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72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37C50F-17C1-444A-8F3C-95B851402471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64626F2-C17F-4A5C-967A-12EA1AEA0552}">
      <dgm:prSet/>
      <dgm:spPr/>
      <dgm:t>
        <a:bodyPr/>
        <a:lstStyle/>
        <a:p>
          <a:r>
            <a:rPr lang="en-US"/>
            <a:t>• Filozofický prúd 20. storočia, vznikol v USA</a:t>
          </a:r>
        </a:p>
      </dgm:t>
    </dgm:pt>
    <dgm:pt modelId="{5810D010-8D77-4335-8889-BB82448D32B2}" type="parTrans" cxnId="{D75C36A8-B534-4963-AE64-F963B4F6CE4D}">
      <dgm:prSet/>
      <dgm:spPr/>
      <dgm:t>
        <a:bodyPr/>
        <a:lstStyle/>
        <a:p>
          <a:endParaRPr lang="en-US"/>
        </a:p>
      </dgm:t>
    </dgm:pt>
    <dgm:pt modelId="{9ED15CE6-E13E-4469-9049-7774A69BAD12}" type="sibTrans" cxnId="{D75C36A8-B534-4963-AE64-F963B4F6CE4D}">
      <dgm:prSet/>
      <dgm:spPr/>
      <dgm:t>
        <a:bodyPr/>
        <a:lstStyle/>
        <a:p>
          <a:endParaRPr lang="en-US"/>
        </a:p>
      </dgm:t>
    </dgm:pt>
    <dgm:pt modelId="{BB78CF67-05B5-4BD0-8CD1-FFFDF001E359}">
      <dgm:prSet/>
      <dgm:spPr/>
      <dgm:t>
        <a:bodyPr/>
        <a:lstStyle/>
        <a:p>
          <a:r>
            <a:rPr lang="en-US"/>
            <a:t>• Zakladatelia: Charles Sanders Peirce a William James</a:t>
          </a:r>
        </a:p>
      </dgm:t>
    </dgm:pt>
    <dgm:pt modelId="{FB75DEC1-765B-4AB8-AC2A-152A4FFC4221}" type="parTrans" cxnId="{DC0B21BD-5A87-4966-892A-C838C4704FB7}">
      <dgm:prSet/>
      <dgm:spPr/>
      <dgm:t>
        <a:bodyPr/>
        <a:lstStyle/>
        <a:p>
          <a:endParaRPr lang="en-US"/>
        </a:p>
      </dgm:t>
    </dgm:pt>
    <dgm:pt modelId="{C01C95F7-9981-49BA-B3E9-F7C39EC3D389}" type="sibTrans" cxnId="{DC0B21BD-5A87-4966-892A-C838C4704FB7}">
      <dgm:prSet/>
      <dgm:spPr/>
      <dgm:t>
        <a:bodyPr/>
        <a:lstStyle/>
        <a:p>
          <a:endParaRPr lang="en-US"/>
        </a:p>
      </dgm:t>
    </dgm:pt>
    <dgm:pt modelId="{EAE8D854-CF2F-4F4B-BF17-F2468F6D94D7}">
      <dgm:prSet/>
      <dgm:spPr/>
      <dgm:t>
        <a:bodyPr/>
        <a:lstStyle/>
        <a:p>
          <a:r>
            <a:rPr lang="en-US"/>
            <a:t>• Pochádza z gréckeho slova „pragma“ – čin, konanie</a:t>
          </a:r>
        </a:p>
      </dgm:t>
    </dgm:pt>
    <dgm:pt modelId="{F8CA9B03-906D-4D26-B653-3803B58B7BB8}" type="parTrans" cxnId="{848B49D6-75B3-4C2D-B36D-22203265B997}">
      <dgm:prSet/>
      <dgm:spPr/>
      <dgm:t>
        <a:bodyPr/>
        <a:lstStyle/>
        <a:p>
          <a:endParaRPr lang="en-US"/>
        </a:p>
      </dgm:t>
    </dgm:pt>
    <dgm:pt modelId="{488C47E5-B3F8-4081-8BCD-F9B9C49D27EF}" type="sibTrans" cxnId="{848B49D6-75B3-4C2D-B36D-22203265B997}">
      <dgm:prSet/>
      <dgm:spPr/>
      <dgm:t>
        <a:bodyPr/>
        <a:lstStyle/>
        <a:p>
          <a:endParaRPr lang="en-US"/>
        </a:p>
      </dgm:t>
    </dgm:pt>
    <dgm:pt modelId="{7E10AA41-CC19-4434-AF73-C68C6443CBB2}">
      <dgm:prSet/>
      <dgm:spPr/>
      <dgm:t>
        <a:bodyPr/>
        <a:lstStyle/>
        <a:p>
          <a:r>
            <a:rPr lang="en-US"/>
            <a:t>• Zameriava sa na praktickosť, užitočnosť a výsledok konania</a:t>
          </a:r>
        </a:p>
      </dgm:t>
    </dgm:pt>
    <dgm:pt modelId="{F9107777-BE43-4A44-913D-9EEEFA776549}" type="parTrans" cxnId="{B8240207-067B-41C2-84CE-4FE2DC2EE2F5}">
      <dgm:prSet/>
      <dgm:spPr/>
      <dgm:t>
        <a:bodyPr/>
        <a:lstStyle/>
        <a:p>
          <a:endParaRPr lang="en-US"/>
        </a:p>
      </dgm:t>
    </dgm:pt>
    <dgm:pt modelId="{9AB1A940-70BC-4B53-AA4F-12DF1C12B410}" type="sibTrans" cxnId="{B8240207-067B-41C2-84CE-4FE2DC2EE2F5}">
      <dgm:prSet/>
      <dgm:spPr/>
      <dgm:t>
        <a:bodyPr/>
        <a:lstStyle/>
        <a:p>
          <a:endParaRPr lang="en-US"/>
        </a:p>
      </dgm:t>
    </dgm:pt>
    <dgm:pt modelId="{E2642E27-5249-48A7-B698-6545BE544F9F}" type="pres">
      <dgm:prSet presAssocID="{0937C50F-17C1-444A-8F3C-95B851402471}" presName="linear" presStyleCnt="0">
        <dgm:presLayoutVars>
          <dgm:animLvl val="lvl"/>
          <dgm:resizeHandles val="exact"/>
        </dgm:presLayoutVars>
      </dgm:prSet>
      <dgm:spPr/>
    </dgm:pt>
    <dgm:pt modelId="{CF3FE99E-28D9-47F4-AA62-61BEC8BB5F3A}" type="pres">
      <dgm:prSet presAssocID="{D64626F2-C17F-4A5C-967A-12EA1AEA055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68C9808-9873-4AF7-BCF7-ACC2657C54E6}" type="pres">
      <dgm:prSet presAssocID="{9ED15CE6-E13E-4469-9049-7774A69BAD12}" presName="spacer" presStyleCnt="0"/>
      <dgm:spPr/>
    </dgm:pt>
    <dgm:pt modelId="{11777C97-6CB3-44DE-BCC5-F21AAB30668E}" type="pres">
      <dgm:prSet presAssocID="{BB78CF67-05B5-4BD0-8CD1-FFFDF001E35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5F0A6A9-0006-4521-8D4A-9A59FCA3BB18}" type="pres">
      <dgm:prSet presAssocID="{C01C95F7-9981-49BA-B3E9-F7C39EC3D389}" presName="spacer" presStyleCnt="0"/>
      <dgm:spPr/>
    </dgm:pt>
    <dgm:pt modelId="{221D0676-D115-4CA1-8A1A-538453CCD486}" type="pres">
      <dgm:prSet presAssocID="{EAE8D854-CF2F-4F4B-BF17-F2468F6D94D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294A97D-6AC2-44F7-A4C3-2BD252C70CF3}" type="pres">
      <dgm:prSet presAssocID="{488C47E5-B3F8-4081-8BCD-F9B9C49D27EF}" presName="spacer" presStyleCnt="0"/>
      <dgm:spPr/>
    </dgm:pt>
    <dgm:pt modelId="{FCB3D599-8002-40EC-B86F-B6EBF43BE5FF}" type="pres">
      <dgm:prSet presAssocID="{7E10AA41-CC19-4434-AF73-C68C6443CBB2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8240207-067B-41C2-84CE-4FE2DC2EE2F5}" srcId="{0937C50F-17C1-444A-8F3C-95B851402471}" destId="{7E10AA41-CC19-4434-AF73-C68C6443CBB2}" srcOrd="3" destOrd="0" parTransId="{F9107777-BE43-4A44-913D-9EEEFA776549}" sibTransId="{9AB1A940-70BC-4B53-AA4F-12DF1C12B410}"/>
    <dgm:cxn modelId="{FF8A8B47-A6E6-4B56-A352-9F157A12F78F}" type="presOf" srcId="{0937C50F-17C1-444A-8F3C-95B851402471}" destId="{E2642E27-5249-48A7-B698-6545BE544F9F}" srcOrd="0" destOrd="0" presId="urn:microsoft.com/office/officeart/2005/8/layout/vList2"/>
    <dgm:cxn modelId="{37A3554D-A978-43AC-8C73-978DC6DC1A9C}" type="presOf" srcId="{D64626F2-C17F-4A5C-967A-12EA1AEA0552}" destId="{CF3FE99E-28D9-47F4-AA62-61BEC8BB5F3A}" srcOrd="0" destOrd="0" presId="urn:microsoft.com/office/officeart/2005/8/layout/vList2"/>
    <dgm:cxn modelId="{A388A057-5D93-470C-8484-434EE932728C}" type="presOf" srcId="{EAE8D854-CF2F-4F4B-BF17-F2468F6D94D7}" destId="{221D0676-D115-4CA1-8A1A-538453CCD486}" srcOrd="0" destOrd="0" presId="urn:microsoft.com/office/officeart/2005/8/layout/vList2"/>
    <dgm:cxn modelId="{7AC42E5A-FE10-4E36-A851-2A601F52E770}" type="presOf" srcId="{7E10AA41-CC19-4434-AF73-C68C6443CBB2}" destId="{FCB3D599-8002-40EC-B86F-B6EBF43BE5FF}" srcOrd="0" destOrd="0" presId="urn:microsoft.com/office/officeart/2005/8/layout/vList2"/>
    <dgm:cxn modelId="{D75C36A8-B534-4963-AE64-F963B4F6CE4D}" srcId="{0937C50F-17C1-444A-8F3C-95B851402471}" destId="{D64626F2-C17F-4A5C-967A-12EA1AEA0552}" srcOrd="0" destOrd="0" parTransId="{5810D010-8D77-4335-8889-BB82448D32B2}" sibTransId="{9ED15CE6-E13E-4469-9049-7774A69BAD12}"/>
    <dgm:cxn modelId="{DC0B21BD-5A87-4966-892A-C838C4704FB7}" srcId="{0937C50F-17C1-444A-8F3C-95B851402471}" destId="{BB78CF67-05B5-4BD0-8CD1-FFFDF001E359}" srcOrd="1" destOrd="0" parTransId="{FB75DEC1-765B-4AB8-AC2A-152A4FFC4221}" sibTransId="{C01C95F7-9981-49BA-B3E9-F7C39EC3D389}"/>
    <dgm:cxn modelId="{848B49D6-75B3-4C2D-B36D-22203265B997}" srcId="{0937C50F-17C1-444A-8F3C-95B851402471}" destId="{EAE8D854-CF2F-4F4B-BF17-F2468F6D94D7}" srcOrd="2" destOrd="0" parTransId="{F8CA9B03-906D-4D26-B653-3803B58B7BB8}" sibTransId="{488C47E5-B3F8-4081-8BCD-F9B9C49D27EF}"/>
    <dgm:cxn modelId="{AB55B3F5-BF77-47EA-BCC9-0BE277053EE6}" type="presOf" srcId="{BB78CF67-05B5-4BD0-8CD1-FFFDF001E359}" destId="{11777C97-6CB3-44DE-BCC5-F21AAB30668E}" srcOrd="0" destOrd="0" presId="urn:microsoft.com/office/officeart/2005/8/layout/vList2"/>
    <dgm:cxn modelId="{F7E66C5C-4717-4819-8D7F-4AE58C922352}" type="presParOf" srcId="{E2642E27-5249-48A7-B698-6545BE544F9F}" destId="{CF3FE99E-28D9-47F4-AA62-61BEC8BB5F3A}" srcOrd="0" destOrd="0" presId="urn:microsoft.com/office/officeart/2005/8/layout/vList2"/>
    <dgm:cxn modelId="{BC08FCF7-2C90-4E81-A757-204D55081CFB}" type="presParOf" srcId="{E2642E27-5249-48A7-B698-6545BE544F9F}" destId="{F68C9808-9873-4AF7-BCF7-ACC2657C54E6}" srcOrd="1" destOrd="0" presId="urn:microsoft.com/office/officeart/2005/8/layout/vList2"/>
    <dgm:cxn modelId="{67458EA8-AAD9-4A19-99EE-4568F170569C}" type="presParOf" srcId="{E2642E27-5249-48A7-B698-6545BE544F9F}" destId="{11777C97-6CB3-44DE-BCC5-F21AAB30668E}" srcOrd="2" destOrd="0" presId="urn:microsoft.com/office/officeart/2005/8/layout/vList2"/>
    <dgm:cxn modelId="{A89CB35F-3A8E-4FC7-A9D3-CAC016A7489B}" type="presParOf" srcId="{E2642E27-5249-48A7-B698-6545BE544F9F}" destId="{B5F0A6A9-0006-4521-8D4A-9A59FCA3BB18}" srcOrd="3" destOrd="0" presId="urn:microsoft.com/office/officeart/2005/8/layout/vList2"/>
    <dgm:cxn modelId="{F2B138A0-F05B-4548-9EAF-288BD8C7FC55}" type="presParOf" srcId="{E2642E27-5249-48A7-B698-6545BE544F9F}" destId="{221D0676-D115-4CA1-8A1A-538453CCD486}" srcOrd="4" destOrd="0" presId="urn:microsoft.com/office/officeart/2005/8/layout/vList2"/>
    <dgm:cxn modelId="{C96B0740-2B77-4619-A1F2-029C0CE9A22A}" type="presParOf" srcId="{E2642E27-5249-48A7-B698-6545BE544F9F}" destId="{6294A97D-6AC2-44F7-A4C3-2BD252C70CF3}" srcOrd="5" destOrd="0" presId="urn:microsoft.com/office/officeart/2005/8/layout/vList2"/>
    <dgm:cxn modelId="{882F1BF9-7714-43A3-BE2F-8DBD803CEFA2}" type="presParOf" srcId="{E2642E27-5249-48A7-B698-6545BE544F9F}" destId="{FCB3D599-8002-40EC-B86F-B6EBF43BE5F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16AF62-6229-4E65-90D7-2A0FB9ECFDF7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1D8D260-D7B2-4A20-83FE-0B1F36D8222D}">
      <dgm:prSet/>
      <dgm:spPr/>
      <dgm:t>
        <a:bodyPr/>
        <a:lstStyle/>
        <a:p>
          <a:r>
            <a:rPr lang="en-US"/>
            <a:t>• Nezaoberať sa tým, čo neprináša zisk</a:t>
          </a:r>
        </a:p>
      </dgm:t>
    </dgm:pt>
    <dgm:pt modelId="{90DF88B1-FAAB-46A1-A9FD-6CE0B3C05FB2}" type="parTrans" cxnId="{28869EA5-369C-4181-8DFC-BDF8A31D4522}">
      <dgm:prSet/>
      <dgm:spPr/>
      <dgm:t>
        <a:bodyPr/>
        <a:lstStyle/>
        <a:p>
          <a:endParaRPr lang="en-US"/>
        </a:p>
      </dgm:t>
    </dgm:pt>
    <dgm:pt modelId="{049209F1-7DCC-405A-AD7C-2158A51E0426}" type="sibTrans" cxnId="{28869EA5-369C-4181-8DFC-BDF8A31D4522}">
      <dgm:prSet/>
      <dgm:spPr/>
      <dgm:t>
        <a:bodyPr/>
        <a:lstStyle/>
        <a:p>
          <a:endParaRPr lang="en-US"/>
        </a:p>
      </dgm:t>
    </dgm:pt>
    <dgm:pt modelId="{416D633A-FB4D-4160-BC45-F587BE86E143}">
      <dgm:prSet/>
      <dgm:spPr/>
      <dgm:t>
        <a:bodyPr/>
        <a:lstStyle/>
        <a:p>
          <a:r>
            <a:rPr lang="en-US"/>
            <a:t>• Dôležité pojmy: poznanie, pravda, význam</a:t>
          </a:r>
        </a:p>
      </dgm:t>
    </dgm:pt>
    <dgm:pt modelId="{F8D3A01F-2576-48DC-BF98-C04D21F17F2D}" type="parTrans" cxnId="{2CF6430E-BDC2-4AF4-9900-8F818F215633}">
      <dgm:prSet/>
      <dgm:spPr/>
      <dgm:t>
        <a:bodyPr/>
        <a:lstStyle/>
        <a:p>
          <a:endParaRPr lang="en-US"/>
        </a:p>
      </dgm:t>
    </dgm:pt>
    <dgm:pt modelId="{72165F3B-5319-4CF1-865D-F0638C408EA0}" type="sibTrans" cxnId="{2CF6430E-BDC2-4AF4-9900-8F818F215633}">
      <dgm:prSet/>
      <dgm:spPr/>
      <dgm:t>
        <a:bodyPr/>
        <a:lstStyle/>
        <a:p>
          <a:endParaRPr lang="en-US"/>
        </a:p>
      </dgm:t>
    </dgm:pt>
    <dgm:pt modelId="{1D9AE120-5A20-4AF6-BCB9-42FC2B2F6008}">
      <dgm:prSet/>
      <dgm:spPr/>
      <dgm:t>
        <a:bodyPr/>
        <a:lstStyle/>
        <a:p>
          <a:r>
            <a:rPr lang="en-US"/>
            <a:t>• Pravdivé je to, čo je užitočné</a:t>
          </a:r>
        </a:p>
      </dgm:t>
    </dgm:pt>
    <dgm:pt modelId="{9C74DF4C-C022-4679-A9A2-4A59E340F0A7}" type="parTrans" cxnId="{E7B3551F-F161-4E49-AF7C-E14DD16194D9}">
      <dgm:prSet/>
      <dgm:spPr/>
      <dgm:t>
        <a:bodyPr/>
        <a:lstStyle/>
        <a:p>
          <a:endParaRPr lang="en-US"/>
        </a:p>
      </dgm:t>
    </dgm:pt>
    <dgm:pt modelId="{01DA1B8B-17DD-492C-9E64-218B453BF489}" type="sibTrans" cxnId="{E7B3551F-F161-4E49-AF7C-E14DD16194D9}">
      <dgm:prSet/>
      <dgm:spPr/>
      <dgm:t>
        <a:bodyPr/>
        <a:lstStyle/>
        <a:p>
          <a:endParaRPr lang="en-US"/>
        </a:p>
      </dgm:t>
    </dgm:pt>
    <dgm:pt modelId="{0C7D59FB-FF51-43F3-BDAE-12EA411A1410}">
      <dgm:prSet/>
      <dgm:spPr/>
      <dgm:t>
        <a:bodyPr/>
        <a:lstStyle/>
        <a:p>
          <a:r>
            <a:rPr lang="en-US"/>
            <a:t>• Odmieta všeobecné pravdy</a:t>
          </a:r>
        </a:p>
      </dgm:t>
    </dgm:pt>
    <dgm:pt modelId="{ED7B8306-524A-48B6-A4F0-D03B95A62783}" type="parTrans" cxnId="{CBC4F08E-0A40-466B-930D-CA24B9173E6B}">
      <dgm:prSet/>
      <dgm:spPr/>
      <dgm:t>
        <a:bodyPr/>
        <a:lstStyle/>
        <a:p>
          <a:endParaRPr lang="en-US"/>
        </a:p>
      </dgm:t>
    </dgm:pt>
    <dgm:pt modelId="{862F592D-C08A-492B-AFD6-2BE3E9A7E204}" type="sibTrans" cxnId="{CBC4F08E-0A40-466B-930D-CA24B9173E6B}">
      <dgm:prSet/>
      <dgm:spPr/>
      <dgm:t>
        <a:bodyPr/>
        <a:lstStyle/>
        <a:p>
          <a:endParaRPr lang="en-US"/>
        </a:p>
      </dgm:t>
    </dgm:pt>
    <dgm:pt modelId="{C9187B76-57F2-43E2-AC86-DE1D5195F775}" type="pres">
      <dgm:prSet presAssocID="{F216AF62-6229-4E65-90D7-2A0FB9ECFDF7}" presName="linear" presStyleCnt="0">
        <dgm:presLayoutVars>
          <dgm:animLvl val="lvl"/>
          <dgm:resizeHandles val="exact"/>
        </dgm:presLayoutVars>
      </dgm:prSet>
      <dgm:spPr/>
    </dgm:pt>
    <dgm:pt modelId="{70BE4DC4-06C4-4716-96A6-6C9DE1BC61B2}" type="pres">
      <dgm:prSet presAssocID="{E1D8D260-D7B2-4A20-83FE-0B1F36D8222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2E2E725-3E44-4A7F-9FC3-F60095BCBAA2}" type="pres">
      <dgm:prSet presAssocID="{049209F1-7DCC-405A-AD7C-2158A51E0426}" presName="spacer" presStyleCnt="0"/>
      <dgm:spPr/>
    </dgm:pt>
    <dgm:pt modelId="{CB0B4624-09E4-4FB1-82FE-698D96B41F5A}" type="pres">
      <dgm:prSet presAssocID="{416D633A-FB4D-4160-BC45-F587BE86E143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FFD6436-AF20-49B4-B262-B306667C0396}" type="pres">
      <dgm:prSet presAssocID="{72165F3B-5319-4CF1-865D-F0638C408EA0}" presName="spacer" presStyleCnt="0"/>
      <dgm:spPr/>
    </dgm:pt>
    <dgm:pt modelId="{9AE365DD-6F35-4753-9143-9F343BF43D4F}" type="pres">
      <dgm:prSet presAssocID="{1D9AE120-5A20-4AF6-BCB9-42FC2B2F600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56057CE-5D2C-463E-BDF9-450E5F2140EA}" type="pres">
      <dgm:prSet presAssocID="{01DA1B8B-17DD-492C-9E64-218B453BF489}" presName="spacer" presStyleCnt="0"/>
      <dgm:spPr/>
    </dgm:pt>
    <dgm:pt modelId="{C5CB6B78-327B-496B-B929-9D7F9F999852}" type="pres">
      <dgm:prSet presAssocID="{0C7D59FB-FF51-43F3-BDAE-12EA411A141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CF6430E-BDC2-4AF4-9900-8F818F215633}" srcId="{F216AF62-6229-4E65-90D7-2A0FB9ECFDF7}" destId="{416D633A-FB4D-4160-BC45-F587BE86E143}" srcOrd="1" destOrd="0" parTransId="{F8D3A01F-2576-48DC-BF98-C04D21F17F2D}" sibTransId="{72165F3B-5319-4CF1-865D-F0638C408EA0}"/>
    <dgm:cxn modelId="{E7B3551F-F161-4E49-AF7C-E14DD16194D9}" srcId="{F216AF62-6229-4E65-90D7-2A0FB9ECFDF7}" destId="{1D9AE120-5A20-4AF6-BCB9-42FC2B2F6008}" srcOrd="2" destOrd="0" parTransId="{9C74DF4C-C022-4679-A9A2-4A59E340F0A7}" sibTransId="{01DA1B8B-17DD-492C-9E64-218B453BF489}"/>
    <dgm:cxn modelId="{03E73B42-4549-47C5-8E9B-E8537BAB9977}" type="presOf" srcId="{0C7D59FB-FF51-43F3-BDAE-12EA411A1410}" destId="{C5CB6B78-327B-496B-B929-9D7F9F999852}" srcOrd="0" destOrd="0" presId="urn:microsoft.com/office/officeart/2005/8/layout/vList2"/>
    <dgm:cxn modelId="{E8EA4367-669B-4372-8D10-078A7B3D29DC}" type="presOf" srcId="{F216AF62-6229-4E65-90D7-2A0FB9ECFDF7}" destId="{C9187B76-57F2-43E2-AC86-DE1D5195F775}" srcOrd="0" destOrd="0" presId="urn:microsoft.com/office/officeart/2005/8/layout/vList2"/>
    <dgm:cxn modelId="{CBC4F08E-0A40-466B-930D-CA24B9173E6B}" srcId="{F216AF62-6229-4E65-90D7-2A0FB9ECFDF7}" destId="{0C7D59FB-FF51-43F3-BDAE-12EA411A1410}" srcOrd="3" destOrd="0" parTransId="{ED7B8306-524A-48B6-A4F0-D03B95A62783}" sibTransId="{862F592D-C08A-492B-AFD6-2BE3E9A7E204}"/>
    <dgm:cxn modelId="{28869EA5-369C-4181-8DFC-BDF8A31D4522}" srcId="{F216AF62-6229-4E65-90D7-2A0FB9ECFDF7}" destId="{E1D8D260-D7B2-4A20-83FE-0B1F36D8222D}" srcOrd="0" destOrd="0" parTransId="{90DF88B1-FAAB-46A1-A9FD-6CE0B3C05FB2}" sibTransId="{049209F1-7DCC-405A-AD7C-2158A51E0426}"/>
    <dgm:cxn modelId="{3133D4C6-BB52-4A89-BC1B-269EC68FCD32}" type="presOf" srcId="{E1D8D260-D7B2-4A20-83FE-0B1F36D8222D}" destId="{70BE4DC4-06C4-4716-96A6-6C9DE1BC61B2}" srcOrd="0" destOrd="0" presId="urn:microsoft.com/office/officeart/2005/8/layout/vList2"/>
    <dgm:cxn modelId="{339457D5-2206-4D59-8BB2-32E38177D5B7}" type="presOf" srcId="{1D9AE120-5A20-4AF6-BCB9-42FC2B2F6008}" destId="{9AE365DD-6F35-4753-9143-9F343BF43D4F}" srcOrd="0" destOrd="0" presId="urn:microsoft.com/office/officeart/2005/8/layout/vList2"/>
    <dgm:cxn modelId="{C6A819DC-F6EB-44B0-A3B9-5932E77AC98A}" type="presOf" srcId="{416D633A-FB4D-4160-BC45-F587BE86E143}" destId="{CB0B4624-09E4-4FB1-82FE-698D96B41F5A}" srcOrd="0" destOrd="0" presId="urn:microsoft.com/office/officeart/2005/8/layout/vList2"/>
    <dgm:cxn modelId="{F1B267F4-5A82-41F8-A3DB-DF623FADF777}" type="presParOf" srcId="{C9187B76-57F2-43E2-AC86-DE1D5195F775}" destId="{70BE4DC4-06C4-4716-96A6-6C9DE1BC61B2}" srcOrd="0" destOrd="0" presId="urn:microsoft.com/office/officeart/2005/8/layout/vList2"/>
    <dgm:cxn modelId="{8606F02B-61A7-4F6A-A6EE-6441DD60698F}" type="presParOf" srcId="{C9187B76-57F2-43E2-AC86-DE1D5195F775}" destId="{D2E2E725-3E44-4A7F-9FC3-F60095BCBAA2}" srcOrd="1" destOrd="0" presId="urn:microsoft.com/office/officeart/2005/8/layout/vList2"/>
    <dgm:cxn modelId="{29FC56EC-E43C-45B6-A289-E704FB123613}" type="presParOf" srcId="{C9187B76-57F2-43E2-AC86-DE1D5195F775}" destId="{CB0B4624-09E4-4FB1-82FE-698D96B41F5A}" srcOrd="2" destOrd="0" presId="urn:microsoft.com/office/officeart/2005/8/layout/vList2"/>
    <dgm:cxn modelId="{DF7CF410-CFB0-42A3-8A78-17E6FC31BC43}" type="presParOf" srcId="{C9187B76-57F2-43E2-AC86-DE1D5195F775}" destId="{7FFD6436-AF20-49B4-B262-B306667C0396}" srcOrd="3" destOrd="0" presId="urn:microsoft.com/office/officeart/2005/8/layout/vList2"/>
    <dgm:cxn modelId="{35EA6F53-4FCA-4796-AE49-08C01EBF24CF}" type="presParOf" srcId="{C9187B76-57F2-43E2-AC86-DE1D5195F775}" destId="{9AE365DD-6F35-4753-9143-9F343BF43D4F}" srcOrd="4" destOrd="0" presId="urn:microsoft.com/office/officeart/2005/8/layout/vList2"/>
    <dgm:cxn modelId="{7C890212-DB17-45D4-83E7-DA2CA305B2AB}" type="presParOf" srcId="{C9187B76-57F2-43E2-AC86-DE1D5195F775}" destId="{056057CE-5D2C-463E-BDF9-450E5F2140EA}" srcOrd="5" destOrd="0" presId="urn:microsoft.com/office/officeart/2005/8/layout/vList2"/>
    <dgm:cxn modelId="{AC02A1C8-E35A-469E-B2FE-0D576D9363C8}" type="presParOf" srcId="{C9187B76-57F2-43E2-AC86-DE1D5195F775}" destId="{C5CB6B78-327B-496B-B929-9D7F9F999852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9BDB32-860F-4F26-BC9E-830FC90E3A88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25BD781-150B-4126-9100-E1C7EBA0150B}">
      <dgm:prSet/>
      <dgm:spPr/>
      <dgm:t>
        <a:bodyPr/>
        <a:lstStyle/>
        <a:p>
          <a:r>
            <a:rPr lang="en-US"/>
            <a:t>• Praktický život, cestovanie, porušovanie konvencií</a:t>
          </a:r>
        </a:p>
      </dgm:t>
    </dgm:pt>
    <dgm:pt modelId="{F39DB7C8-B50B-45D1-B8FF-0B8F5E039E34}" type="parTrans" cxnId="{0131C806-79DA-4149-9E2C-B6410069F212}">
      <dgm:prSet/>
      <dgm:spPr/>
      <dgm:t>
        <a:bodyPr/>
        <a:lstStyle/>
        <a:p>
          <a:endParaRPr lang="en-US"/>
        </a:p>
      </dgm:t>
    </dgm:pt>
    <dgm:pt modelId="{EF092651-D173-482A-A6FB-5EEA1A10FCD9}" type="sibTrans" cxnId="{0131C806-79DA-4149-9E2C-B6410069F212}">
      <dgm:prSet/>
      <dgm:spPr/>
      <dgm:t>
        <a:bodyPr/>
        <a:lstStyle/>
        <a:p>
          <a:endParaRPr lang="en-US"/>
        </a:p>
      </dgm:t>
    </dgm:pt>
    <dgm:pt modelId="{714D1ECA-CA96-41B9-BBC3-0C3EB7EB4E5F}">
      <dgm:prSet/>
      <dgm:spPr/>
      <dgm:t>
        <a:bodyPr/>
        <a:lstStyle/>
        <a:p>
          <a:r>
            <a:rPr lang="en-US"/>
            <a:t>• Zaoberať sa len konaním, ktoré má zmysel</a:t>
          </a:r>
        </a:p>
      </dgm:t>
    </dgm:pt>
    <dgm:pt modelId="{F06B93F7-B14B-4F4D-8F2E-52416408BF64}" type="parTrans" cxnId="{DD44E2CD-7F9E-4FA8-9824-8E0C69522A10}">
      <dgm:prSet/>
      <dgm:spPr/>
      <dgm:t>
        <a:bodyPr/>
        <a:lstStyle/>
        <a:p>
          <a:endParaRPr lang="en-US"/>
        </a:p>
      </dgm:t>
    </dgm:pt>
    <dgm:pt modelId="{3D19A173-714D-4300-8B0D-3A83EB36D2F3}" type="sibTrans" cxnId="{DD44E2CD-7F9E-4FA8-9824-8E0C69522A10}">
      <dgm:prSet/>
      <dgm:spPr/>
      <dgm:t>
        <a:bodyPr/>
        <a:lstStyle/>
        <a:p>
          <a:endParaRPr lang="en-US"/>
        </a:p>
      </dgm:t>
    </dgm:pt>
    <dgm:pt modelId="{4E918F4C-57FF-48BB-BC14-FEE921D111D5}">
      <dgm:prSet/>
      <dgm:spPr/>
      <dgm:t>
        <a:bodyPr/>
        <a:lstStyle/>
        <a:p>
          <a:r>
            <a:rPr lang="en-US"/>
            <a:t>• Pravdu možno vytvoriť dohodou</a:t>
          </a:r>
        </a:p>
      </dgm:t>
    </dgm:pt>
    <dgm:pt modelId="{7C1AFA98-57F5-4AD6-AC1B-A1EB8D18DA39}" type="parTrans" cxnId="{1FA20DDD-5125-4AB5-9CAD-739DD333F3DA}">
      <dgm:prSet/>
      <dgm:spPr/>
      <dgm:t>
        <a:bodyPr/>
        <a:lstStyle/>
        <a:p>
          <a:endParaRPr lang="en-US"/>
        </a:p>
      </dgm:t>
    </dgm:pt>
    <dgm:pt modelId="{D273902B-2168-40D8-BA48-C7A71807F219}" type="sibTrans" cxnId="{1FA20DDD-5125-4AB5-9CAD-739DD333F3DA}">
      <dgm:prSet/>
      <dgm:spPr/>
      <dgm:t>
        <a:bodyPr/>
        <a:lstStyle/>
        <a:p>
          <a:endParaRPr lang="en-US"/>
        </a:p>
      </dgm:t>
    </dgm:pt>
    <dgm:pt modelId="{7443D807-AD0C-4952-84E4-04FDF04247FA}">
      <dgm:prSet/>
      <dgm:spPr/>
      <dgm:t>
        <a:bodyPr/>
        <a:lstStyle/>
        <a:p>
          <a:r>
            <a:rPr lang="en-US"/>
            <a:t>• Ak je náboženstvo užitočné, je dobré</a:t>
          </a:r>
        </a:p>
      </dgm:t>
    </dgm:pt>
    <dgm:pt modelId="{DD53684B-8366-4941-9E6A-1C850CD071FE}" type="parTrans" cxnId="{974740EA-371D-42E5-B471-64175F4984D0}">
      <dgm:prSet/>
      <dgm:spPr/>
      <dgm:t>
        <a:bodyPr/>
        <a:lstStyle/>
        <a:p>
          <a:endParaRPr lang="en-US"/>
        </a:p>
      </dgm:t>
    </dgm:pt>
    <dgm:pt modelId="{621B0AB9-99B3-449F-8786-093B470CD3B8}" type="sibTrans" cxnId="{974740EA-371D-42E5-B471-64175F4984D0}">
      <dgm:prSet/>
      <dgm:spPr/>
      <dgm:t>
        <a:bodyPr/>
        <a:lstStyle/>
        <a:p>
          <a:endParaRPr lang="en-US"/>
        </a:p>
      </dgm:t>
    </dgm:pt>
    <dgm:pt modelId="{D93FD1AD-E532-4B37-901B-AE26F833B1A6}" type="pres">
      <dgm:prSet presAssocID="{AF9BDB32-860F-4F26-BC9E-830FC90E3A88}" presName="linear" presStyleCnt="0">
        <dgm:presLayoutVars>
          <dgm:animLvl val="lvl"/>
          <dgm:resizeHandles val="exact"/>
        </dgm:presLayoutVars>
      </dgm:prSet>
      <dgm:spPr/>
    </dgm:pt>
    <dgm:pt modelId="{565A6BF4-250E-4315-92E5-E9E57555C2D9}" type="pres">
      <dgm:prSet presAssocID="{B25BD781-150B-4126-9100-E1C7EBA0150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7FDC69A7-61A4-4794-95F6-79BB4DD93FD8}" type="pres">
      <dgm:prSet presAssocID="{EF092651-D173-482A-A6FB-5EEA1A10FCD9}" presName="spacer" presStyleCnt="0"/>
      <dgm:spPr/>
    </dgm:pt>
    <dgm:pt modelId="{BCB1B48F-26A0-43DF-8E96-011AB138149A}" type="pres">
      <dgm:prSet presAssocID="{714D1ECA-CA96-41B9-BBC3-0C3EB7EB4E5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F0C6DD8-A5E4-40B2-8A0E-A2D93AFCE6BC}" type="pres">
      <dgm:prSet presAssocID="{3D19A173-714D-4300-8B0D-3A83EB36D2F3}" presName="spacer" presStyleCnt="0"/>
      <dgm:spPr/>
    </dgm:pt>
    <dgm:pt modelId="{C7BE3D29-C1B6-4372-9C25-949C154EC3AE}" type="pres">
      <dgm:prSet presAssocID="{4E918F4C-57FF-48BB-BC14-FEE921D111D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1595A06-6E06-4C3A-A6ED-0F120CFA8180}" type="pres">
      <dgm:prSet presAssocID="{D273902B-2168-40D8-BA48-C7A71807F219}" presName="spacer" presStyleCnt="0"/>
      <dgm:spPr/>
    </dgm:pt>
    <dgm:pt modelId="{026763A9-1186-4F13-83AF-8719AF5E7FAC}" type="pres">
      <dgm:prSet presAssocID="{7443D807-AD0C-4952-84E4-04FDF04247F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131C806-79DA-4149-9E2C-B6410069F212}" srcId="{AF9BDB32-860F-4F26-BC9E-830FC90E3A88}" destId="{B25BD781-150B-4126-9100-E1C7EBA0150B}" srcOrd="0" destOrd="0" parTransId="{F39DB7C8-B50B-45D1-B8FF-0B8F5E039E34}" sibTransId="{EF092651-D173-482A-A6FB-5EEA1A10FCD9}"/>
    <dgm:cxn modelId="{D0EDC146-A8CD-4BE5-9F8D-E45C3F227FEB}" type="presOf" srcId="{AF9BDB32-860F-4F26-BC9E-830FC90E3A88}" destId="{D93FD1AD-E532-4B37-901B-AE26F833B1A6}" srcOrd="0" destOrd="0" presId="urn:microsoft.com/office/officeart/2005/8/layout/vList2"/>
    <dgm:cxn modelId="{9FC8146C-C26A-4927-A38E-15F599F554BF}" type="presOf" srcId="{7443D807-AD0C-4952-84E4-04FDF04247FA}" destId="{026763A9-1186-4F13-83AF-8719AF5E7FAC}" srcOrd="0" destOrd="0" presId="urn:microsoft.com/office/officeart/2005/8/layout/vList2"/>
    <dgm:cxn modelId="{B7F9E679-F123-4155-AC20-9DE5DA4BA605}" type="presOf" srcId="{4E918F4C-57FF-48BB-BC14-FEE921D111D5}" destId="{C7BE3D29-C1B6-4372-9C25-949C154EC3AE}" srcOrd="0" destOrd="0" presId="urn:microsoft.com/office/officeart/2005/8/layout/vList2"/>
    <dgm:cxn modelId="{453428B6-49C9-481F-8BE4-121BA0B784DD}" type="presOf" srcId="{714D1ECA-CA96-41B9-BBC3-0C3EB7EB4E5F}" destId="{BCB1B48F-26A0-43DF-8E96-011AB138149A}" srcOrd="0" destOrd="0" presId="urn:microsoft.com/office/officeart/2005/8/layout/vList2"/>
    <dgm:cxn modelId="{DD44E2CD-7F9E-4FA8-9824-8E0C69522A10}" srcId="{AF9BDB32-860F-4F26-BC9E-830FC90E3A88}" destId="{714D1ECA-CA96-41B9-BBC3-0C3EB7EB4E5F}" srcOrd="1" destOrd="0" parTransId="{F06B93F7-B14B-4F4D-8F2E-52416408BF64}" sibTransId="{3D19A173-714D-4300-8B0D-3A83EB36D2F3}"/>
    <dgm:cxn modelId="{1FA20DDD-5125-4AB5-9CAD-739DD333F3DA}" srcId="{AF9BDB32-860F-4F26-BC9E-830FC90E3A88}" destId="{4E918F4C-57FF-48BB-BC14-FEE921D111D5}" srcOrd="2" destOrd="0" parTransId="{7C1AFA98-57F5-4AD6-AC1B-A1EB8D18DA39}" sibTransId="{D273902B-2168-40D8-BA48-C7A71807F219}"/>
    <dgm:cxn modelId="{B319B1E1-1EFD-4503-BAD7-2BF89436F540}" type="presOf" srcId="{B25BD781-150B-4126-9100-E1C7EBA0150B}" destId="{565A6BF4-250E-4315-92E5-E9E57555C2D9}" srcOrd="0" destOrd="0" presId="urn:microsoft.com/office/officeart/2005/8/layout/vList2"/>
    <dgm:cxn modelId="{974740EA-371D-42E5-B471-64175F4984D0}" srcId="{AF9BDB32-860F-4F26-BC9E-830FC90E3A88}" destId="{7443D807-AD0C-4952-84E4-04FDF04247FA}" srcOrd="3" destOrd="0" parTransId="{DD53684B-8366-4941-9E6A-1C850CD071FE}" sibTransId="{621B0AB9-99B3-449F-8786-093B470CD3B8}"/>
    <dgm:cxn modelId="{3E56E8C8-C588-42B4-932D-26E2889645A0}" type="presParOf" srcId="{D93FD1AD-E532-4B37-901B-AE26F833B1A6}" destId="{565A6BF4-250E-4315-92E5-E9E57555C2D9}" srcOrd="0" destOrd="0" presId="urn:microsoft.com/office/officeart/2005/8/layout/vList2"/>
    <dgm:cxn modelId="{FF2508EA-681B-4C0E-B8B3-BF8DDCF7B7F1}" type="presParOf" srcId="{D93FD1AD-E532-4B37-901B-AE26F833B1A6}" destId="{7FDC69A7-61A4-4794-95F6-79BB4DD93FD8}" srcOrd="1" destOrd="0" presId="urn:microsoft.com/office/officeart/2005/8/layout/vList2"/>
    <dgm:cxn modelId="{E68622CA-723F-40E9-A22C-CE86EDEA06C1}" type="presParOf" srcId="{D93FD1AD-E532-4B37-901B-AE26F833B1A6}" destId="{BCB1B48F-26A0-43DF-8E96-011AB138149A}" srcOrd="2" destOrd="0" presId="urn:microsoft.com/office/officeart/2005/8/layout/vList2"/>
    <dgm:cxn modelId="{EC4B640E-97E8-4356-B9A8-1FF18206DDD0}" type="presParOf" srcId="{D93FD1AD-E532-4B37-901B-AE26F833B1A6}" destId="{CF0C6DD8-A5E4-40B2-8A0E-A2D93AFCE6BC}" srcOrd="3" destOrd="0" presId="urn:microsoft.com/office/officeart/2005/8/layout/vList2"/>
    <dgm:cxn modelId="{0BF7AB36-860C-4F2A-A653-F146D7ABB11E}" type="presParOf" srcId="{D93FD1AD-E532-4B37-901B-AE26F833B1A6}" destId="{C7BE3D29-C1B6-4372-9C25-949C154EC3AE}" srcOrd="4" destOrd="0" presId="urn:microsoft.com/office/officeart/2005/8/layout/vList2"/>
    <dgm:cxn modelId="{A8C1741A-1DB8-449B-81A6-F90586990E87}" type="presParOf" srcId="{D93FD1AD-E532-4B37-901B-AE26F833B1A6}" destId="{11595A06-6E06-4C3A-A6ED-0F120CFA8180}" srcOrd="5" destOrd="0" presId="urn:microsoft.com/office/officeart/2005/8/layout/vList2"/>
    <dgm:cxn modelId="{7572DBB9-5FE5-4F8B-8F0D-D92038AF2C42}" type="presParOf" srcId="{D93FD1AD-E532-4B37-901B-AE26F833B1A6}" destId="{026763A9-1186-4F13-83AF-8719AF5E7FA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E5C1C7-2B30-4988-B5C5-757B6539DBB7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F72572A-60BD-4DC2-BEAA-8FF18B3FBAE0}">
      <dgm:prSet/>
      <dgm:spPr/>
      <dgm:t>
        <a:bodyPr/>
        <a:lstStyle/>
        <a:p>
          <a:r>
            <a:rPr lang="en-US"/>
            <a:t>1. Svet je dynamický – myslenie sa musí prispôsobiť</a:t>
          </a:r>
        </a:p>
      </dgm:t>
    </dgm:pt>
    <dgm:pt modelId="{4FC2EA36-EC59-45BB-820B-8FB75FD384CA}" type="parTrans" cxnId="{8EA65BFB-959C-47AC-B507-5E3DAC3E3139}">
      <dgm:prSet/>
      <dgm:spPr/>
      <dgm:t>
        <a:bodyPr/>
        <a:lstStyle/>
        <a:p>
          <a:endParaRPr lang="en-US"/>
        </a:p>
      </dgm:t>
    </dgm:pt>
    <dgm:pt modelId="{F3B5BBFF-7874-4F6D-AD09-0B77C870EC8B}" type="sibTrans" cxnId="{8EA65BFB-959C-47AC-B507-5E3DAC3E3139}">
      <dgm:prSet/>
      <dgm:spPr/>
      <dgm:t>
        <a:bodyPr/>
        <a:lstStyle/>
        <a:p>
          <a:endParaRPr lang="en-US"/>
        </a:p>
      </dgm:t>
    </dgm:pt>
    <dgm:pt modelId="{7A198517-393D-446E-9692-3EE5C6C06E55}">
      <dgm:prSet/>
      <dgm:spPr/>
      <dgm:t>
        <a:bodyPr/>
        <a:lstStyle/>
        <a:p>
          <a:r>
            <a:rPr lang="en-US"/>
            <a:t>2. Pluralita názorov – nevychádzať len z jednej strany</a:t>
          </a:r>
        </a:p>
      </dgm:t>
    </dgm:pt>
    <dgm:pt modelId="{B3E5E88B-25D9-4A98-BFFE-1C55C8FD4B3C}" type="parTrans" cxnId="{FA9F868D-DCE3-4E10-A69D-EEE40CED27C7}">
      <dgm:prSet/>
      <dgm:spPr/>
      <dgm:t>
        <a:bodyPr/>
        <a:lstStyle/>
        <a:p>
          <a:endParaRPr lang="en-US"/>
        </a:p>
      </dgm:t>
    </dgm:pt>
    <dgm:pt modelId="{136C318A-1653-4D82-9277-0EDF22E4E32B}" type="sibTrans" cxnId="{FA9F868D-DCE3-4E10-A69D-EEE40CED27C7}">
      <dgm:prSet/>
      <dgm:spPr/>
      <dgm:t>
        <a:bodyPr/>
        <a:lstStyle/>
        <a:p>
          <a:endParaRPr lang="en-US"/>
        </a:p>
      </dgm:t>
    </dgm:pt>
    <dgm:pt modelId="{B6C540B0-AFD2-497D-8C6D-99BA40CC5560}">
      <dgm:prSet/>
      <dgm:spPr/>
      <dgm:t>
        <a:bodyPr/>
        <a:lstStyle/>
        <a:p>
          <a:r>
            <a:rPr lang="en-US"/>
            <a:t>3. Skepsa – o všetkom pochybovať, nič nie je definitívne</a:t>
          </a:r>
        </a:p>
      </dgm:t>
    </dgm:pt>
    <dgm:pt modelId="{FD3E4FC8-70E7-43BC-9C9C-AD0AC3B2540C}" type="parTrans" cxnId="{25D8BBC6-6129-4B23-A3AF-8378C3DA8492}">
      <dgm:prSet/>
      <dgm:spPr/>
      <dgm:t>
        <a:bodyPr/>
        <a:lstStyle/>
        <a:p>
          <a:endParaRPr lang="en-US"/>
        </a:p>
      </dgm:t>
    </dgm:pt>
    <dgm:pt modelId="{22F7F127-1FB5-4EB0-9E9D-0A1A66C19780}" type="sibTrans" cxnId="{25D8BBC6-6129-4B23-A3AF-8378C3DA8492}">
      <dgm:prSet/>
      <dgm:spPr/>
      <dgm:t>
        <a:bodyPr/>
        <a:lstStyle/>
        <a:p>
          <a:endParaRPr lang="en-US"/>
        </a:p>
      </dgm:t>
    </dgm:pt>
    <dgm:pt modelId="{B15D95C9-DD84-4419-83F0-907377754EFD}" type="pres">
      <dgm:prSet presAssocID="{EEE5C1C7-2B30-4988-B5C5-757B6539DBB7}" presName="linear" presStyleCnt="0">
        <dgm:presLayoutVars>
          <dgm:animLvl val="lvl"/>
          <dgm:resizeHandles val="exact"/>
        </dgm:presLayoutVars>
      </dgm:prSet>
      <dgm:spPr/>
    </dgm:pt>
    <dgm:pt modelId="{DDC0AE8F-6875-4DD5-AE77-A5275E8E4EDE}" type="pres">
      <dgm:prSet presAssocID="{0F72572A-60BD-4DC2-BEAA-8FF18B3FBAE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D8765BE-04A1-4840-9AA0-ADE0834BD742}" type="pres">
      <dgm:prSet presAssocID="{F3B5BBFF-7874-4F6D-AD09-0B77C870EC8B}" presName="spacer" presStyleCnt="0"/>
      <dgm:spPr/>
    </dgm:pt>
    <dgm:pt modelId="{B75A5062-7E61-476C-81B8-34E5EBF636D0}" type="pres">
      <dgm:prSet presAssocID="{7A198517-393D-446E-9692-3EE5C6C06E55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62EE597-451F-4AF7-BDE1-0EE7C1137F80}" type="pres">
      <dgm:prSet presAssocID="{136C318A-1653-4D82-9277-0EDF22E4E32B}" presName="spacer" presStyleCnt="0"/>
      <dgm:spPr/>
    </dgm:pt>
    <dgm:pt modelId="{06B537A8-E7CE-4A2B-91A9-1BDB416779F0}" type="pres">
      <dgm:prSet presAssocID="{B6C540B0-AFD2-497D-8C6D-99BA40CC556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1EF193A-4B92-468C-AE95-743F9233ED45}" type="presOf" srcId="{0F72572A-60BD-4DC2-BEAA-8FF18B3FBAE0}" destId="{DDC0AE8F-6875-4DD5-AE77-A5275E8E4EDE}" srcOrd="0" destOrd="0" presId="urn:microsoft.com/office/officeart/2005/8/layout/vList2"/>
    <dgm:cxn modelId="{6F078665-55DD-4395-94A7-C1D45412F5A3}" type="presOf" srcId="{EEE5C1C7-2B30-4988-B5C5-757B6539DBB7}" destId="{B15D95C9-DD84-4419-83F0-907377754EFD}" srcOrd="0" destOrd="0" presId="urn:microsoft.com/office/officeart/2005/8/layout/vList2"/>
    <dgm:cxn modelId="{EDB37586-9C1F-4550-9E24-7CC1E8C94C53}" type="presOf" srcId="{B6C540B0-AFD2-497D-8C6D-99BA40CC5560}" destId="{06B537A8-E7CE-4A2B-91A9-1BDB416779F0}" srcOrd="0" destOrd="0" presId="urn:microsoft.com/office/officeart/2005/8/layout/vList2"/>
    <dgm:cxn modelId="{FA9F868D-DCE3-4E10-A69D-EEE40CED27C7}" srcId="{EEE5C1C7-2B30-4988-B5C5-757B6539DBB7}" destId="{7A198517-393D-446E-9692-3EE5C6C06E55}" srcOrd="1" destOrd="0" parTransId="{B3E5E88B-25D9-4A98-BFFE-1C55C8FD4B3C}" sibTransId="{136C318A-1653-4D82-9277-0EDF22E4E32B}"/>
    <dgm:cxn modelId="{5AE17396-597D-4B46-9157-90410FC2FED8}" type="presOf" srcId="{7A198517-393D-446E-9692-3EE5C6C06E55}" destId="{B75A5062-7E61-476C-81B8-34E5EBF636D0}" srcOrd="0" destOrd="0" presId="urn:microsoft.com/office/officeart/2005/8/layout/vList2"/>
    <dgm:cxn modelId="{25D8BBC6-6129-4B23-A3AF-8378C3DA8492}" srcId="{EEE5C1C7-2B30-4988-B5C5-757B6539DBB7}" destId="{B6C540B0-AFD2-497D-8C6D-99BA40CC5560}" srcOrd="2" destOrd="0" parTransId="{FD3E4FC8-70E7-43BC-9C9C-AD0AC3B2540C}" sibTransId="{22F7F127-1FB5-4EB0-9E9D-0A1A66C19780}"/>
    <dgm:cxn modelId="{8EA65BFB-959C-47AC-B507-5E3DAC3E3139}" srcId="{EEE5C1C7-2B30-4988-B5C5-757B6539DBB7}" destId="{0F72572A-60BD-4DC2-BEAA-8FF18B3FBAE0}" srcOrd="0" destOrd="0" parTransId="{4FC2EA36-EC59-45BB-820B-8FB75FD384CA}" sibTransId="{F3B5BBFF-7874-4F6D-AD09-0B77C870EC8B}"/>
    <dgm:cxn modelId="{79484DB9-9BB3-4BAF-BEDB-9A472568E92E}" type="presParOf" srcId="{B15D95C9-DD84-4419-83F0-907377754EFD}" destId="{DDC0AE8F-6875-4DD5-AE77-A5275E8E4EDE}" srcOrd="0" destOrd="0" presId="urn:microsoft.com/office/officeart/2005/8/layout/vList2"/>
    <dgm:cxn modelId="{9B92F15E-8659-4D6C-8C80-E4641A8F94D0}" type="presParOf" srcId="{B15D95C9-DD84-4419-83F0-907377754EFD}" destId="{0D8765BE-04A1-4840-9AA0-ADE0834BD742}" srcOrd="1" destOrd="0" presId="urn:microsoft.com/office/officeart/2005/8/layout/vList2"/>
    <dgm:cxn modelId="{51FA6904-D892-4788-9FB8-8C27EB1E6275}" type="presParOf" srcId="{B15D95C9-DD84-4419-83F0-907377754EFD}" destId="{B75A5062-7E61-476C-81B8-34E5EBF636D0}" srcOrd="2" destOrd="0" presId="urn:microsoft.com/office/officeart/2005/8/layout/vList2"/>
    <dgm:cxn modelId="{8766A8DF-89E1-4A8E-947A-41891587738D}" type="presParOf" srcId="{B15D95C9-DD84-4419-83F0-907377754EFD}" destId="{562EE597-451F-4AF7-BDE1-0EE7C1137F80}" srcOrd="3" destOrd="0" presId="urn:microsoft.com/office/officeart/2005/8/layout/vList2"/>
    <dgm:cxn modelId="{5283C4A8-383E-452E-B8DA-D4C2C32871DB}" type="presParOf" srcId="{B15D95C9-DD84-4419-83F0-907377754EFD}" destId="{06B537A8-E7CE-4A2B-91A9-1BDB416779F0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D8874AD-1318-4617-B5A7-D15E3EEC32BD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6E023DC-25F7-44AE-9BC2-7F661D5652B5}">
      <dgm:prSet/>
      <dgm:spPr/>
      <dgm:t>
        <a:bodyPr/>
        <a:lstStyle/>
        <a:p>
          <a:r>
            <a:rPr lang="en-US"/>
            <a:t>• Filozofický prúd 20. storočia</a:t>
          </a:r>
        </a:p>
      </dgm:t>
    </dgm:pt>
    <dgm:pt modelId="{5BAD67F4-C548-44D4-9800-612A8A7FFB15}" type="parTrans" cxnId="{BA41526F-7D5F-4B9F-BD68-108778DD61B0}">
      <dgm:prSet/>
      <dgm:spPr/>
      <dgm:t>
        <a:bodyPr/>
        <a:lstStyle/>
        <a:p>
          <a:endParaRPr lang="en-US"/>
        </a:p>
      </dgm:t>
    </dgm:pt>
    <dgm:pt modelId="{63DDA4F4-4ED3-473B-AF45-337EB6041F33}" type="sibTrans" cxnId="{BA41526F-7D5F-4B9F-BD68-108778DD61B0}">
      <dgm:prSet/>
      <dgm:spPr/>
      <dgm:t>
        <a:bodyPr/>
        <a:lstStyle/>
        <a:p>
          <a:endParaRPr lang="en-US"/>
        </a:p>
      </dgm:t>
    </dgm:pt>
    <dgm:pt modelId="{0AA92444-417B-4EC6-8BEB-210EDF4D9CC0}">
      <dgm:prSet/>
      <dgm:spPr/>
      <dgm:t>
        <a:bodyPr/>
        <a:lstStyle/>
        <a:p>
          <a:r>
            <a:rPr lang="en-US"/>
            <a:t>• Zakladateľ: Hans-Georg Gadamer</a:t>
          </a:r>
        </a:p>
      </dgm:t>
    </dgm:pt>
    <dgm:pt modelId="{13EA051C-9307-4378-A879-170C7C3AFF92}" type="parTrans" cxnId="{34F1FD95-E237-45C2-8E67-3329C836873B}">
      <dgm:prSet/>
      <dgm:spPr/>
      <dgm:t>
        <a:bodyPr/>
        <a:lstStyle/>
        <a:p>
          <a:endParaRPr lang="en-US"/>
        </a:p>
      </dgm:t>
    </dgm:pt>
    <dgm:pt modelId="{530C63DF-577A-4DCA-9BBD-E70940D5F1DE}" type="sibTrans" cxnId="{34F1FD95-E237-45C2-8E67-3329C836873B}">
      <dgm:prSet/>
      <dgm:spPr/>
      <dgm:t>
        <a:bodyPr/>
        <a:lstStyle/>
        <a:p>
          <a:endParaRPr lang="en-US"/>
        </a:p>
      </dgm:t>
    </dgm:pt>
    <dgm:pt modelId="{AAC21DA9-5A41-47AB-9CA1-9C7129956D4D}">
      <dgm:prSet/>
      <dgm:spPr/>
      <dgm:t>
        <a:bodyPr/>
        <a:lstStyle/>
        <a:p>
          <a:r>
            <a:rPr lang="en-US"/>
            <a:t>• Náuka o vysvetľovaní a chápaní textov</a:t>
          </a:r>
        </a:p>
      </dgm:t>
    </dgm:pt>
    <dgm:pt modelId="{A239FE26-FF26-4A8B-84E0-EEA92E2748B4}" type="parTrans" cxnId="{F709178D-D4A2-4DEA-86E1-36EC71127398}">
      <dgm:prSet/>
      <dgm:spPr/>
      <dgm:t>
        <a:bodyPr/>
        <a:lstStyle/>
        <a:p>
          <a:endParaRPr lang="en-US"/>
        </a:p>
      </dgm:t>
    </dgm:pt>
    <dgm:pt modelId="{7197A62E-4B00-44ED-BC2A-AA4D889AD803}" type="sibTrans" cxnId="{F709178D-D4A2-4DEA-86E1-36EC71127398}">
      <dgm:prSet/>
      <dgm:spPr/>
      <dgm:t>
        <a:bodyPr/>
        <a:lstStyle/>
        <a:p>
          <a:endParaRPr lang="en-US"/>
        </a:p>
      </dgm:t>
    </dgm:pt>
    <dgm:pt modelId="{8239C856-82AF-4CDF-8C96-1692D76E6EB5}">
      <dgm:prSet/>
      <dgm:spPr/>
      <dgm:t>
        <a:bodyPr/>
        <a:lstStyle/>
        <a:p>
          <a:r>
            <a:rPr lang="en-US"/>
            <a:t>• Pochádza z gréckych slov „hermeneuein“ a „hermenéus“</a:t>
          </a:r>
        </a:p>
      </dgm:t>
    </dgm:pt>
    <dgm:pt modelId="{B395A2D6-3F15-4374-AB58-FF5BB02EF8F2}" type="parTrans" cxnId="{42EF18FE-68DD-4C89-95C9-20FA216800E2}">
      <dgm:prSet/>
      <dgm:spPr/>
      <dgm:t>
        <a:bodyPr/>
        <a:lstStyle/>
        <a:p>
          <a:endParaRPr lang="en-US"/>
        </a:p>
      </dgm:t>
    </dgm:pt>
    <dgm:pt modelId="{B1C77013-715C-4739-9B26-329D0935A7FC}" type="sibTrans" cxnId="{42EF18FE-68DD-4C89-95C9-20FA216800E2}">
      <dgm:prSet/>
      <dgm:spPr/>
      <dgm:t>
        <a:bodyPr/>
        <a:lstStyle/>
        <a:p>
          <a:endParaRPr lang="en-US"/>
        </a:p>
      </dgm:t>
    </dgm:pt>
    <dgm:pt modelId="{63CD08E8-4A7A-489B-BDF5-1654255C9457}" type="pres">
      <dgm:prSet presAssocID="{2D8874AD-1318-4617-B5A7-D15E3EEC32BD}" presName="linear" presStyleCnt="0">
        <dgm:presLayoutVars>
          <dgm:animLvl val="lvl"/>
          <dgm:resizeHandles val="exact"/>
        </dgm:presLayoutVars>
      </dgm:prSet>
      <dgm:spPr/>
    </dgm:pt>
    <dgm:pt modelId="{F602F330-01A8-4728-BED3-F708ABDE094F}" type="pres">
      <dgm:prSet presAssocID="{06E023DC-25F7-44AE-9BC2-7F661D5652B5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A15E5D1-D83E-4FD4-9269-8C0AD15C4C48}" type="pres">
      <dgm:prSet presAssocID="{63DDA4F4-4ED3-473B-AF45-337EB6041F33}" presName="spacer" presStyleCnt="0"/>
      <dgm:spPr/>
    </dgm:pt>
    <dgm:pt modelId="{1744F5FA-D308-4238-BDE2-82A5413A96B6}" type="pres">
      <dgm:prSet presAssocID="{0AA92444-417B-4EC6-8BEB-210EDF4D9CC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F0484D5-53D3-4976-8125-CAA735028B1C}" type="pres">
      <dgm:prSet presAssocID="{530C63DF-577A-4DCA-9BBD-E70940D5F1DE}" presName="spacer" presStyleCnt="0"/>
      <dgm:spPr/>
    </dgm:pt>
    <dgm:pt modelId="{2D4369F1-5929-4396-91A3-7836F731DFF3}" type="pres">
      <dgm:prSet presAssocID="{AAC21DA9-5A41-47AB-9CA1-9C7129956D4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EE86D85-EBBA-4261-A13B-247AF14E8742}" type="pres">
      <dgm:prSet presAssocID="{7197A62E-4B00-44ED-BC2A-AA4D889AD803}" presName="spacer" presStyleCnt="0"/>
      <dgm:spPr/>
    </dgm:pt>
    <dgm:pt modelId="{5871E766-1023-4794-A59F-DFE1B9AD464D}" type="pres">
      <dgm:prSet presAssocID="{8239C856-82AF-4CDF-8C96-1692D76E6EB5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34C5EF04-1CF9-4E6C-BF33-92373821999D}" type="presOf" srcId="{8239C856-82AF-4CDF-8C96-1692D76E6EB5}" destId="{5871E766-1023-4794-A59F-DFE1B9AD464D}" srcOrd="0" destOrd="0" presId="urn:microsoft.com/office/officeart/2005/8/layout/vList2"/>
    <dgm:cxn modelId="{E67FF747-1A1D-49D1-9204-0CCC1AE08D1C}" type="presOf" srcId="{06E023DC-25F7-44AE-9BC2-7F661D5652B5}" destId="{F602F330-01A8-4728-BED3-F708ABDE094F}" srcOrd="0" destOrd="0" presId="urn:microsoft.com/office/officeart/2005/8/layout/vList2"/>
    <dgm:cxn modelId="{BA41526F-7D5F-4B9F-BD68-108778DD61B0}" srcId="{2D8874AD-1318-4617-B5A7-D15E3EEC32BD}" destId="{06E023DC-25F7-44AE-9BC2-7F661D5652B5}" srcOrd="0" destOrd="0" parTransId="{5BAD67F4-C548-44D4-9800-612A8A7FFB15}" sibTransId="{63DDA4F4-4ED3-473B-AF45-337EB6041F33}"/>
    <dgm:cxn modelId="{6B372770-36BA-4E37-B373-02279E454D17}" type="presOf" srcId="{2D8874AD-1318-4617-B5A7-D15E3EEC32BD}" destId="{63CD08E8-4A7A-489B-BDF5-1654255C9457}" srcOrd="0" destOrd="0" presId="urn:microsoft.com/office/officeart/2005/8/layout/vList2"/>
    <dgm:cxn modelId="{EBE81C8C-B843-4BAA-A699-F0D0BBDFB718}" type="presOf" srcId="{AAC21DA9-5A41-47AB-9CA1-9C7129956D4D}" destId="{2D4369F1-5929-4396-91A3-7836F731DFF3}" srcOrd="0" destOrd="0" presId="urn:microsoft.com/office/officeart/2005/8/layout/vList2"/>
    <dgm:cxn modelId="{F709178D-D4A2-4DEA-86E1-36EC71127398}" srcId="{2D8874AD-1318-4617-B5A7-D15E3EEC32BD}" destId="{AAC21DA9-5A41-47AB-9CA1-9C7129956D4D}" srcOrd="2" destOrd="0" parTransId="{A239FE26-FF26-4A8B-84E0-EEA92E2748B4}" sibTransId="{7197A62E-4B00-44ED-BC2A-AA4D889AD803}"/>
    <dgm:cxn modelId="{34F1FD95-E237-45C2-8E67-3329C836873B}" srcId="{2D8874AD-1318-4617-B5A7-D15E3EEC32BD}" destId="{0AA92444-417B-4EC6-8BEB-210EDF4D9CC0}" srcOrd="1" destOrd="0" parTransId="{13EA051C-9307-4378-A879-170C7C3AFF92}" sibTransId="{530C63DF-577A-4DCA-9BBD-E70940D5F1DE}"/>
    <dgm:cxn modelId="{97CB3BC3-4B3A-4FFA-BB61-00182F226243}" type="presOf" srcId="{0AA92444-417B-4EC6-8BEB-210EDF4D9CC0}" destId="{1744F5FA-D308-4238-BDE2-82A5413A96B6}" srcOrd="0" destOrd="0" presId="urn:microsoft.com/office/officeart/2005/8/layout/vList2"/>
    <dgm:cxn modelId="{42EF18FE-68DD-4C89-95C9-20FA216800E2}" srcId="{2D8874AD-1318-4617-B5A7-D15E3EEC32BD}" destId="{8239C856-82AF-4CDF-8C96-1692D76E6EB5}" srcOrd="3" destOrd="0" parTransId="{B395A2D6-3F15-4374-AB58-FF5BB02EF8F2}" sibTransId="{B1C77013-715C-4739-9B26-329D0935A7FC}"/>
    <dgm:cxn modelId="{9F524EB1-1B7D-46E2-889D-226B2A0A69F1}" type="presParOf" srcId="{63CD08E8-4A7A-489B-BDF5-1654255C9457}" destId="{F602F330-01A8-4728-BED3-F708ABDE094F}" srcOrd="0" destOrd="0" presId="urn:microsoft.com/office/officeart/2005/8/layout/vList2"/>
    <dgm:cxn modelId="{B59766DD-803B-41D7-926A-A55E4AA26B55}" type="presParOf" srcId="{63CD08E8-4A7A-489B-BDF5-1654255C9457}" destId="{4A15E5D1-D83E-4FD4-9269-8C0AD15C4C48}" srcOrd="1" destOrd="0" presId="urn:microsoft.com/office/officeart/2005/8/layout/vList2"/>
    <dgm:cxn modelId="{6D860913-160B-41BA-9330-477D33FFFD51}" type="presParOf" srcId="{63CD08E8-4A7A-489B-BDF5-1654255C9457}" destId="{1744F5FA-D308-4238-BDE2-82A5413A96B6}" srcOrd="2" destOrd="0" presId="urn:microsoft.com/office/officeart/2005/8/layout/vList2"/>
    <dgm:cxn modelId="{A5C0F726-60D5-4FD8-AEA7-C4D0969D177E}" type="presParOf" srcId="{63CD08E8-4A7A-489B-BDF5-1654255C9457}" destId="{1F0484D5-53D3-4976-8125-CAA735028B1C}" srcOrd="3" destOrd="0" presId="urn:microsoft.com/office/officeart/2005/8/layout/vList2"/>
    <dgm:cxn modelId="{5A99A6BF-2294-4207-926E-510D428A3840}" type="presParOf" srcId="{63CD08E8-4A7A-489B-BDF5-1654255C9457}" destId="{2D4369F1-5929-4396-91A3-7836F731DFF3}" srcOrd="4" destOrd="0" presId="urn:microsoft.com/office/officeart/2005/8/layout/vList2"/>
    <dgm:cxn modelId="{EB6F82DB-CB7C-4654-9B07-5391554B4210}" type="presParOf" srcId="{63CD08E8-4A7A-489B-BDF5-1654255C9457}" destId="{BEE86D85-EBBA-4261-A13B-247AF14E8742}" srcOrd="5" destOrd="0" presId="urn:microsoft.com/office/officeart/2005/8/layout/vList2"/>
    <dgm:cxn modelId="{E9261796-1C66-4395-90D7-31D2A4352356}" type="presParOf" srcId="{63CD08E8-4A7A-489B-BDF5-1654255C9457}" destId="{5871E766-1023-4794-A59F-DFE1B9AD464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07EDEFF-754C-473F-9C66-C9529BA6FB45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54AE0B6-4823-4EB8-B18F-DCA6196A8CBF}">
      <dgm:prSet/>
      <dgm:spPr/>
      <dgm:t>
        <a:bodyPr/>
        <a:lstStyle/>
        <a:p>
          <a:r>
            <a:rPr lang="en-US"/>
            <a:t>• Už v starovekom Grécku ako umenie výkladu</a:t>
          </a:r>
        </a:p>
      </dgm:t>
    </dgm:pt>
    <dgm:pt modelId="{5D16590D-BBF2-4F07-92F2-4F01B14A071C}" type="parTrans" cxnId="{B2F05571-26FF-4405-822C-9422EB93C770}">
      <dgm:prSet/>
      <dgm:spPr/>
      <dgm:t>
        <a:bodyPr/>
        <a:lstStyle/>
        <a:p>
          <a:endParaRPr lang="en-US"/>
        </a:p>
      </dgm:t>
    </dgm:pt>
    <dgm:pt modelId="{D6AE896F-0E62-4548-A53D-F61E72CBC4B3}" type="sibTrans" cxnId="{B2F05571-26FF-4405-822C-9422EB93C770}">
      <dgm:prSet/>
      <dgm:spPr/>
      <dgm:t>
        <a:bodyPr/>
        <a:lstStyle/>
        <a:p>
          <a:endParaRPr lang="en-US"/>
        </a:p>
      </dgm:t>
    </dgm:pt>
    <dgm:pt modelId="{BDA4AE08-72A3-4554-8E18-EB8042A23668}">
      <dgm:prSet/>
      <dgm:spPr/>
      <dgm:t>
        <a:bodyPr/>
        <a:lstStyle/>
        <a:p>
          <a:r>
            <a:rPr lang="en-US"/>
            <a:t>• Výklad biblických textov a náboženských dogiem</a:t>
          </a:r>
        </a:p>
      </dgm:t>
    </dgm:pt>
    <dgm:pt modelId="{CAC78966-F2CA-44C1-97E6-77DF2A41DC9F}" type="parTrans" cxnId="{5DBB0F47-EEB4-45D3-BDC9-26F56660A957}">
      <dgm:prSet/>
      <dgm:spPr/>
      <dgm:t>
        <a:bodyPr/>
        <a:lstStyle/>
        <a:p>
          <a:endParaRPr lang="en-US"/>
        </a:p>
      </dgm:t>
    </dgm:pt>
    <dgm:pt modelId="{E632A532-5568-4CD1-9513-86983102320A}" type="sibTrans" cxnId="{5DBB0F47-EEB4-45D3-BDC9-26F56660A957}">
      <dgm:prSet/>
      <dgm:spPr/>
      <dgm:t>
        <a:bodyPr/>
        <a:lstStyle/>
        <a:p>
          <a:endParaRPr lang="en-US"/>
        </a:p>
      </dgm:t>
    </dgm:pt>
    <dgm:pt modelId="{F1C20D39-3D7E-4D4D-9D71-C793EB243525}">
      <dgm:prSet/>
      <dgm:spPr/>
      <dgm:t>
        <a:bodyPr/>
        <a:lstStyle/>
        <a:p>
          <a:r>
            <a:rPr lang="en-US"/>
            <a:t>• Hermés – posol bohov, symbol výkladu</a:t>
          </a:r>
        </a:p>
      </dgm:t>
    </dgm:pt>
    <dgm:pt modelId="{5B097C54-0CAA-4A1B-BF36-8B23FC77DFF8}" type="parTrans" cxnId="{398215E6-156D-4976-BCFF-482816A7197D}">
      <dgm:prSet/>
      <dgm:spPr/>
      <dgm:t>
        <a:bodyPr/>
        <a:lstStyle/>
        <a:p>
          <a:endParaRPr lang="en-US"/>
        </a:p>
      </dgm:t>
    </dgm:pt>
    <dgm:pt modelId="{6663BB6E-D764-4F4B-96EC-F94D807E296A}" type="sibTrans" cxnId="{398215E6-156D-4976-BCFF-482816A7197D}">
      <dgm:prSet/>
      <dgm:spPr/>
      <dgm:t>
        <a:bodyPr/>
        <a:lstStyle/>
        <a:p>
          <a:endParaRPr lang="en-US"/>
        </a:p>
      </dgm:t>
    </dgm:pt>
    <dgm:pt modelId="{B876C6AD-30C2-4D01-98ED-73BA9EAED1B4}" type="pres">
      <dgm:prSet presAssocID="{107EDEFF-754C-473F-9C66-C9529BA6FB45}" presName="linear" presStyleCnt="0">
        <dgm:presLayoutVars>
          <dgm:animLvl val="lvl"/>
          <dgm:resizeHandles val="exact"/>
        </dgm:presLayoutVars>
      </dgm:prSet>
      <dgm:spPr/>
    </dgm:pt>
    <dgm:pt modelId="{EF59138B-6E1E-40CE-9023-8F0096CBB105}" type="pres">
      <dgm:prSet presAssocID="{054AE0B6-4823-4EB8-B18F-DCA6196A8CB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9CD2667-3AD0-4D69-ADF9-41EC4452CD84}" type="pres">
      <dgm:prSet presAssocID="{D6AE896F-0E62-4548-A53D-F61E72CBC4B3}" presName="spacer" presStyleCnt="0"/>
      <dgm:spPr/>
    </dgm:pt>
    <dgm:pt modelId="{CCAC3FC6-806B-4CCA-9347-9340E6A02EA5}" type="pres">
      <dgm:prSet presAssocID="{BDA4AE08-72A3-4554-8E18-EB8042A2366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62F3120-7FC9-422F-9EC5-CF12F5B2E5E1}" type="pres">
      <dgm:prSet presAssocID="{E632A532-5568-4CD1-9513-86983102320A}" presName="spacer" presStyleCnt="0"/>
      <dgm:spPr/>
    </dgm:pt>
    <dgm:pt modelId="{04583A40-FCDB-4593-83DA-B215B19294CB}" type="pres">
      <dgm:prSet presAssocID="{F1C20D39-3D7E-4D4D-9D71-C793EB243525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5DBB0F47-EEB4-45D3-BDC9-26F56660A957}" srcId="{107EDEFF-754C-473F-9C66-C9529BA6FB45}" destId="{BDA4AE08-72A3-4554-8E18-EB8042A23668}" srcOrd="1" destOrd="0" parTransId="{CAC78966-F2CA-44C1-97E6-77DF2A41DC9F}" sibTransId="{E632A532-5568-4CD1-9513-86983102320A}"/>
    <dgm:cxn modelId="{5503FD6E-FEB8-411D-BB8C-4F86877F27CE}" type="presOf" srcId="{F1C20D39-3D7E-4D4D-9D71-C793EB243525}" destId="{04583A40-FCDB-4593-83DA-B215B19294CB}" srcOrd="0" destOrd="0" presId="urn:microsoft.com/office/officeart/2005/8/layout/vList2"/>
    <dgm:cxn modelId="{B2F05571-26FF-4405-822C-9422EB93C770}" srcId="{107EDEFF-754C-473F-9C66-C9529BA6FB45}" destId="{054AE0B6-4823-4EB8-B18F-DCA6196A8CBF}" srcOrd="0" destOrd="0" parTransId="{5D16590D-BBF2-4F07-92F2-4F01B14A071C}" sibTransId="{D6AE896F-0E62-4548-A53D-F61E72CBC4B3}"/>
    <dgm:cxn modelId="{97B2B1B2-DEFC-44F0-B953-D9BD52EB1B83}" type="presOf" srcId="{BDA4AE08-72A3-4554-8E18-EB8042A23668}" destId="{CCAC3FC6-806B-4CCA-9347-9340E6A02EA5}" srcOrd="0" destOrd="0" presId="urn:microsoft.com/office/officeart/2005/8/layout/vList2"/>
    <dgm:cxn modelId="{61C2C6BF-D202-46FE-B543-EC6D85243D7C}" type="presOf" srcId="{054AE0B6-4823-4EB8-B18F-DCA6196A8CBF}" destId="{EF59138B-6E1E-40CE-9023-8F0096CBB105}" srcOrd="0" destOrd="0" presId="urn:microsoft.com/office/officeart/2005/8/layout/vList2"/>
    <dgm:cxn modelId="{398215E6-156D-4976-BCFF-482816A7197D}" srcId="{107EDEFF-754C-473F-9C66-C9529BA6FB45}" destId="{F1C20D39-3D7E-4D4D-9D71-C793EB243525}" srcOrd="2" destOrd="0" parTransId="{5B097C54-0CAA-4A1B-BF36-8B23FC77DFF8}" sibTransId="{6663BB6E-D764-4F4B-96EC-F94D807E296A}"/>
    <dgm:cxn modelId="{B5B865F5-74FE-4B51-8E17-63EDBC4E9B99}" type="presOf" srcId="{107EDEFF-754C-473F-9C66-C9529BA6FB45}" destId="{B876C6AD-30C2-4D01-98ED-73BA9EAED1B4}" srcOrd="0" destOrd="0" presId="urn:microsoft.com/office/officeart/2005/8/layout/vList2"/>
    <dgm:cxn modelId="{0B8B8FAD-87CD-40EE-95E2-419A61EBF30D}" type="presParOf" srcId="{B876C6AD-30C2-4D01-98ED-73BA9EAED1B4}" destId="{EF59138B-6E1E-40CE-9023-8F0096CBB105}" srcOrd="0" destOrd="0" presId="urn:microsoft.com/office/officeart/2005/8/layout/vList2"/>
    <dgm:cxn modelId="{FB15C79A-BE0F-4C82-9F3C-E2226A75CC1E}" type="presParOf" srcId="{B876C6AD-30C2-4D01-98ED-73BA9EAED1B4}" destId="{79CD2667-3AD0-4D69-ADF9-41EC4452CD84}" srcOrd="1" destOrd="0" presId="urn:microsoft.com/office/officeart/2005/8/layout/vList2"/>
    <dgm:cxn modelId="{75D8439E-35EA-4A35-B2CD-DE5DE8A76600}" type="presParOf" srcId="{B876C6AD-30C2-4D01-98ED-73BA9EAED1B4}" destId="{CCAC3FC6-806B-4CCA-9347-9340E6A02EA5}" srcOrd="2" destOrd="0" presId="urn:microsoft.com/office/officeart/2005/8/layout/vList2"/>
    <dgm:cxn modelId="{D519F1F8-901F-4620-8992-C1576D708E2E}" type="presParOf" srcId="{B876C6AD-30C2-4D01-98ED-73BA9EAED1B4}" destId="{C62F3120-7FC9-422F-9EC5-CF12F5B2E5E1}" srcOrd="3" destOrd="0" presId="urn:microsoft.com/office/officeart/2005/8/layout/vList2"/>
    <dgm:cxn modelId="{47FC4141-659A-41C0-9264-76507E5E00D5}" type="presParOf" srcId="{B876C6AD-30C2-4D01-98ED-73BA9EAED1B4}" destId="{04583A40-FCDB-4593-83DA-B215B19294C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6E86244-5812-4E75-A91B-ADB8903CB988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ADBD1C3-8682-414D-9626-B56A01F811F3}">
      <dgm:prSet/>
      <dgm:spPr/>
      <dgm:t>
        <a:bodyPr/>
        <a:lstStyle/>
        <a:p>
          <a:r>
            <a:rPr lang="en-US"/>
            <a:t>• Jazyk a pojmy sú spojené s bytím</a:t>
          </a:r>
        </a:p>
      </dgm:t>
    </dgm:pt>
    <dgm:pt modelId="{C00750D7-0E63-4263-81FE-0BE8594B7D36}" type="parTrans" cxnId="{9E3632C1-5E17-458C-8C6B-85D80802DBBB}">
      <dgm:prSet/>
      <dgm:spPr/>
      <dgm:t>
        <a:bodyPr/>
        <a:lstStyle/>
        <a:p>
          <a:endParaRPr lang="en-US"/>
        </a:p>
      </dgm:t>
    </dgm:pt>
    <dgm:pt modelId="{798E171A-8E71-4161-9413-BEB8370A1253}" type="sibTrans" cxnId="{9E3632C1-5E17-458C-8C6B-85D80802DBBB}">
      <dgm:prSet/>
      <dgm:spPr/>
      <dgm:t>
        <a:bodyPr/>
        <a:lstStyle/>
        <a:p>
          <a:endParaRPr lang="en-US"/>
        </a:p>
      </dgm:t>
    </dgm:pt>
    <dgm:pt modelId="{8CA95D0E-E691-4B07-B68C-40C1D2077251}">
      <dgm:prSet/>
      <dgm:spPr/>
      <dgm:t>
        <a:bodyPr/>
        <a:lstStyle/>
        <a:p>
          <a:r>
            <a:rPr lang="en-US"/>
            <a:t>• Jazyk nám umožňuje poznať svet aj seba</a:t>
          </a:r>
        </a:p>
      </dgm:t>
    </dgm:pt>
    <dgm:pt modelId="{506DA394-B41F-44DC-AAE4-B1B51134A52D}" type="parTrans" cxnId="{7684A0D1-B53D-4EA8-9ED7-8B961B878D44}">
      <dgm:prSet/>
      <dgm:spPr/>
      <dgm:t>
        <a:bodyPr/>
        <a:lstStyle/>
        <a:p>
          <a:endParaRPr lang="en-US"/>
        </a:p>
      </dgm:t>
    </dgm:pt>
    <dgm:pt modelId="{BB378164-F694-43D3-A966-4957F4CA76DC}" type="sibTrans" cxnId="{7684A0D1-B53D-4EA8-9ED7-8B961B878D44}">
      <dgm:prSet/>
      <dgm:spPr/>
      <dgm:t>
        <a:bodyPr/>
        <a:lstStyle/>
        <a:p>
          <a:endParaRPr lang="en-US"/>
        </a:p>
      </dgm:t>
    </dgm:pt>
    <dgm:pt modelId="{32E1A4EC-BDF4-4310-B8B3-B6B79CDD4B77}">
      <dgm:prSet/>
      <dgm:spPr/>
      <dgm:t>
        <a:bodyPr/>
        <a:lstStyle/>
        <a:p>
          <a:r>
            <a:rPr lang="en-US"/>
            <a:t>• Dôležitosť dejín, filozofie a umenia</a:t>
          </a:r>
        </a:p>
      </dgm:t>
    </dgm:pt>
    <dgm:pt modelId="{2257CFCF-95EA-4C68-B72A-2C6985518F05}" type="parTrans" cxnId="{576E3F04-1146-479E-A93D-5E6D77165F8D}">
      <dgm:prSet/>
      <dgm:spPr/>
      <dgm:t>
        <a:bodyPr/>
        <a:lstStyle/>
        <a:p>
          <a:endParaRPr lang="en-US"/>
        </a:p>
      </dgm:t>
    </dgm:pt>
    <dgm:pt modelId="{7CBB2576-4C6A-436D-B096-83A38866BA59}" type="sibTrans" cxnId="{576E3F04-1146-479E-A93D-5E6D77165F8D}">
      <dgm:prSet/>
      <dgm:spPr/>
      <dgm:t>
        <a:bodyPr/>
        <a:lstStyle/>
        <a:p>
          <a:endParaRPr lang="en-US"/>
        </a:p>
      </dgm:t>
    </dgm:pt>
    <dgm:pt modelId="{0061425A-1480-4EDF-AF56-0A44EF8C9C90}">
      <dgm:prSet/>
      <dgm:spPr/>
      <dgm:t>
        <a:bodyPr/>
        <a:lstStyle/>
        <a:p>
          <a:r>
            <a:rPr lang="en-US"/>
            <a:t>• Z dejín sa učíme – poznanie je ukryté v texte</a:t>
          </a:r>
        </a:p>
      </dgm:t>
    </dgm:pt>
    <dgm:pt modelId="{82D234BC-110A-48A7-A94E-21CC4E67E8AF}" type="parTrans" cxnId="{D2A7A0FB-4144-422C-B4E8-72A6C8EAC07B}">
      <dgm:prSet/>
      <dgm:spPr/>
      <dgm:t>
        <a:bodyPr/>
        <a:lstStyle/>
        <a:p>
          <a:endParaRPr lang="en-US"/>
        </a:p>
      </dgm:t>
    </dgm:pt>
    <dgm:pt modelId="{950F753A-C17A-4632-BE91-F902AF2C5D9C}" type="sibTrans" cxnId="{D2A7A0FB-4144-422C-B4E8-72A6C8EAC07B}">
      <dgm:prSet/>
      <dgm:spPr/>
      <dgm:t>
        <a:bodyPr/>
        <a:lstStyle/>
        <a:p>
          <a:endParaRPr lang="en-US"/>
        </a:p>
      </dgm:t>
    </dgm:pt>
    <dgm:pt modelId="{2FC4C0FF-D654-495A-A36F-82EE3121DBC3}" type="pres">
      <dgm:prSet presAssocID="{B6E86244-5812-4E75-A91B-ADB8903CB988}" presName="linear" presStyleCnt="0">
        <dgm:presLayoutVars>
          <dgm:animLvl val="lvl"/>
          <dgm:resizeHandles val="exact"/>
        </dgm:presLayoutVars>
      </dgm:prSet>
      <dgm:spPr/>
    </dgm:pt>
    <dgm:pt modelId="{2D7AEE06-BF56-4B5C-A454-A517EFAFE680}" type="pres">
      <dgm:prSet presAssocID="{1ADBD1C3-8682-414D-9626-B56A01F811F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1ADC255-A064-4F81-B255-E6FB2D3409E7}" type="pres">
      <dgm:prSet presAssocID="{798E171A-8E71-4161-9413-BEB8370A1253}" presName="spacer" presStyleCnt="0"/>
      <dgm:spPr/>
    </dgm:pt>
    <dgm:pt modelId="{64676FDB-E815-4EB7-9FF0-A0FE132655D0}" type="pres">
      <dgm:prSet presAssocID="{8CA95D0E-E691-4B07-B68C-40C1D207725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749471B-B8ED-4750-A8A1-FF7E8295916E}" type="pres">
      <dgm:prSet presAssocID="{BB378164-F694-43D3-A966-4957F4CA76DC}" presName="spacer" presStyleCnt="0"/>
      <dgm:spPr/>
    </dgm:pt>
    <dgm:pt modelId="{3D3846E7-817B-4ECA-9709-A5430B8944E8}" type="pres">
      <dgm:prSet presAssocID="{32E1A4EC-BDF4-4310-B8B3-B6B79CDD4B7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6AC7513-EF7B-4228-8931-4B77A71D34D8}" type="pres">
      <dgm:prSet presAssocID="{7CBB2576-4C6A-436D-B096-83A38866BA59}" presName="spacer" presStyleCnt="0"/>
      <dgm:spPr/>
    </dgm:pt>
    <dgm:pt modelId="{D805A091-B9EB-41E9-B062-F8BFA51E637F}" type="pres">
      <dgm:prSet presAssocID="{0061425A-1480-4EDF-AF56-0A44EF8C9C9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76E3F04-1146-479E-A93D-5E6D77165F8D}" srcId="{B6E86244-5812-4E75-A91B-ADB8903CB988}" destId="{32E1A4EC-BDF4-4310-B8B3-B6B79CDD4B77}" srcOrd="2" destOrd="0" parTransId="{2257CFCF-95EA-4C68-B72A-2C6985518F05}" sibTransId="{7CBB2576-4C6A-436D-B096-83A38866BA59}"/>
    <dgm:cxn modelId="{569AC717-C449-4CDB-BEB5-634683F12EE5}" type="presOf" srcId="{B6E86244-5812-4E75-A91B-ADB8903CB988}" destId="{2FC4C0FF-D654-495A-A36F-82EE3121DBC3}" srcOrd="0" destOrd="0" presId="urn:microsoft.com/office/officeart/2005/8/layout/vList2"/>
    <dgm:cxn modelId="{4E103C56-6025-4D11-A89B-3E082E1D11E5}" type="presOf" srcId="{1ADBD1C3-8682-414D-9626-B56A01F811F3}" destId="{2D7AEE06-BF56-4B5C-A454-A517EFAFE680}" srcOrd="0" destOrd="0" presId="urn:microsoft.com/office/officeart/2005/8/layout/vList2"/>
    <dgm:cxn modelId="{05EEEF78-54A4-4C8A-9669-318CACFAFD2D}" type="presOf" srcId="{8CA95D0E-E691-4B07-B68C-40C1D2077251}" destId="{64676FDB-E815-4EB7-9FF0-A0FE132655D0}" srcOrd="0" destOrd="0" presId="urn:microsoft.com/office/officeart/2005/8/layout/vList2"/>
    <dgm:cxn modelId="{A9B8BCB4-0C0D-45C5-BECD-AEE5EFBA134D}" type="presOf" srcId="{0061425A-1480-4EDF-AF56-0A44EF8C9C90}" destId="{D805A091-B9EB-41E9-B062-F8BFA51E637F}" srcOrd="0" destOrd="0" presId="urn:microsoft.com/office/officeart/2005/8/layout/vList2"/>
    <dgm:cxn modelId="{9E3632C1-5E17-458C-8C6B-85D80802DBBB}" srcId="{B6E86244-5812-4E75-A91B-ADB8903CB988}" destId="{1ADBD1C3-8682-414D-9626-B56A01F811F3}" srcOrd="0" destOrd="0" parTransId="{C00750D7-0E63-4263-81FE-0BE8594B7D36}" sibTransId="{798E171A-8E71-4161-9413-BEB8370A1253}"/>
    <dgm:cxn modelId="{7684A0D1-B53D-4EA8-9ED7-8B961B878D44}" srcId="{B6E86244-5812-4E75-A91B-ADB8903CB988}" destId="{8CA95D0E-E691-4B07-B68C-40C1D2077251}" srcOrd="1" destOrd="0" parTransId="{506DA394-B41F-44DC-AAE4-B1B51134A52D}" sibTransId="{BB378164-F694-43D3-A966-4957F4CA76DC}"/>
    <dgm:cxn modelId="{077AEEEB-F1D5-4C28-9C84-A5F05437F52A}" type="presOf" srcId="{32E1A4EC-BDF4-4310-B8B3-B6B79CDD4B77}" destId="{3D3846E7-817B-4ECA-9709-A5430B8944E8}" srcOrd="0" destOrd="0" presId="urn:microsoft.com/office/officeart/2005/8/layout/vList2"/>
    <dgm:cxn modelId="{D2A7A0FB-4144-422C-B4E8-72A6C8EAC07B}" srcId="{B6E86244-5812-4E75-A91B-ADB8903CB988}" destId="{0061425A-1480-4EDF-AF56-0A44EF8C9C90}" srcOrd="3" destOrd="0" parTransId="{82D234BC-110A-48A7-A94E-21CC4E67E8AF}" sibTransId="{950F753A-C17A-4632-BE91-F902AF2C5D9C}"/>
    <dgm:cxn modelId="{030D3B98-0F49-4FE3-B3D5-296553681654}" type="presParOf" srcId="{2FC4C0FF-D654-495A-A36F-82EE3121DBC3}" destId="{2D7AEE06-BF56-4B5C-A454-A517EFAFE680}" srcOrd="0" destOrd="0" presId="urn:microsoft.com/office/officeart/2005/8/layout/vList2"/>
    <dgm:cxn modelId="{02EDD854-00FF-47A6-8212-C92294D87B32}" type="presParOf" srcId="{2FC4C0FF-D654-495A-A36F-82EE3121DBC3}" destId="{61ADC255-A064-4F81-B255-E6FB2D3409E7}" srcOrd="1" destOrd="0" presId="urn:microsoft.com/office/officeart/2005/8/layout/vList2"/>
    <dgm:cxn modelId="{B52F6178-310D-4350-88A1-5E6C1833B5BA}" type="presParOf" srcId="{2FC4C0FF-D654-495A-A36F-82EE3121DBC3}" destId="{64676FDB-E815-4EB7-9FF0-A0FE132655D0}" srcOrd="2" destOrd="0" presId="urn:microsoft.com/office/officeart/2005/8/layout/vList2"/>
    <dgm:cxn modelId="{5ECB4DB8-EE57-4944-B972-297448579C2D}" type="presParOf" srcId="{2FC4C0FF-D654-495A-A36F-82EE3121DBC3}" destId="{D749471B-B8ED-4750-A8A1-FF7E8295916E}" srcOrd="3" destOrd="0" presId="urn:microsoft.com/office/officeart/2005/8/layout/vList2"/>
    <dgm:cxn modelId="{270BDC05-DF43-47C7-83FA-216E3C73827B}" type="presParOf" srcId="{2FC4C0FF-D654-495A-A36F-82EE3121DBC3}" destId="{3D3846E7-817B-4ECA-9709-A5430B8944E8}" srcOrd="4" destOrd="0" presId="urn:microsoft.com/office/officeart/2005/8/layout/vList2"/>
    <dgm:cxn modelId="{5F2E0A4B-9D38-4750-8EEA-A6BA16EA3C71}" type="presParOf" srcId="{2FC4C0FF-D654-495A-A36F-82EE3121DBC3}" destId="{66AC7513-EF7B-4228-8931-4B77A71D34D8}" srcOrd="5" destOrd="0" presId="urn:microsoft.com/office/officeart/2005/8/layout/vList2"/>
    <dgm:cxn modelId="{33AEED8A-A03E-495D-9405-B04DD2423A06}" type="presParOf" srcId="{2FC4C0FF-D654-495A-A36F-82EE3121DBC3}" destId="{D805A091-B9EB-41E9-B062-F8BFA51E637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F29C480-022B-4DB8-9A03-C49D10303F57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7F7ADCD-F1A0-48F6-A2A2-89E0C906AFD1}">
      <dgm:prSet/>
      <dgm:spPr/>
      <dgm:t>
        <a:bodyPr/>
        <a:lstStyle/>
        <a:p>
          <a:r>
            <a:rPr lang="en-US"/>
            <a:t>• Predsudky = predporozumenie poznania</a:t>
          </a:r>
        </a:p>
      </dgm:t>
    </dgm:pt>
    <dgm:pt modelId="{0D460A91-A05A-4D3F-86A5-F85A1EF69430}" type="parTrans" cxnId="{11414F24-B6BB-4697-BD52-D86363826C7C}">
      <dgm:prSet/>
      <dgm:spPr/>
      <dgm:t>
        <a:bodyPr/>
        <a:lstStyle/>
        <a:p>
          <a:endParaRPr lang="en-US"/>
        </a:p>
      </dgm:t>
    </dgm:pt>
    <dgm:pt modelId="{AD79CBFF-7CDC-419C-BE43-FD9EF9E96355}" type="sibTrans" cxnId="{11414F24-B6BB-4697-BD52-D86363826C7C}">
      <dgm:prSet/>
      <dgm:spPr/>
      <dgm:t>
        <a:bodyPr/>
        <a:lstStyle/>
        <a:p>
          <a:endParaRPr lang="en-US"/>
        </a:p>
      </dgm:t>
    </dgm:pt>
    <dgm:pt modelId="{0C5E87BC-5354-4C6D-8B77-4AC99411920E}">
      <dgm:prSet/>
      <dgm:spPr/>
      <dgm:t>
        <a:bodyPr/>
        <a:lstStyle/>
        <a:p>
          <a:r>
            <a:rPr lang="en-US"/>
            <a:t>• Ich skúmaním sa približujeme k pravde</a:t>
          </a:r>
        </a:p>
      </dgm:t>
    </dgm:pt>
    <dgm:pt modelId="{EFD69F9D-C6FD-44E8-AE20-73FC77E21023}" type="parTrans" cxnId="{52B69014-A837-467A-B8A9-6606BA17BB1D}">
      <dgm:prSet/>
      <dgm:spPr/>
      <dgm:t>
        <a:bodyPr/>
        <a:lstStyle/>
        <a:p>
          <a:endParaRPr lang="en-US"/>
        </a:p>
      </dgm:t>
    </dgm:pt>
    <dgm:pt modelId="{01292C2B-3AD4-459D-B2DD-2A4BC54FEC1B}" type="sibTrans" cxnId="{52B69014-A837-467A-B8A9-6606BA17BB1D}">
      <dgm:prSet/>
      <dgm:spPr/>
      <dgm:t>
        <a:bodyPr/>
        <a:lstStyle/>
        <a:p>
          <a:endParaRPr lang="en-US"/>
        </a:p>
      </dgm:t>
    </dgm:pt>
    <dgm:pt modelId="{95364138-EAA7-4351-A461-85B2F199F8F5}">
      <dgm:prSet/>
      <dgm:spPr/>
      <dgm:t>
        <a:bodyPr/>
        <a:lstStyle/>
        <a:p>
          <a:r>
            <a:rPr lang="en-US"/>
            <a:t>• Hermeneutický kruh: porozumenie častiam aj celku textu</a:t>
          </a:r>
        </a:p>
      </dgm:t>
    </dgm:pt>
    <dgm:pt modelId="{C803777B-B8E7-4635-A886-7C556E176EBB}" type="parTrans" cxnId="{4FF20997-CA81-4495-ACCF-C5F22245594C}">
      <dgm:prSet/>
      <dgm:spPr/>
      <dgm:t>
        <a:bodyPr/>
        <a:lstStyle/>
        <a:p>
          <a:endParaRPr lang="en-US"/>
        </a:p>
      </dgm:t>
    </dgm:pt>
    <dgm:pt modelId="{5F22C3E8-FA37-4FC4-8B96-B3C9BF906A06}" type="sibTrans" cxnId="{4FF20997-CA81-4495-ACCF-C5F22245594C}">
      <dgm:prSet/>
      <dgm:spPr/>
      <dgm:t>
        <a:bodyPr/>
        <a:lstStyle/>
        <a:p>
          <a:endParaRPr lang="en-US"/>
        </a:p>
      </dgm:t>
    </dgm:pt>
    <dgm:pt modelId="{BEA72815-6FB6-481A-AD53-5EAB47CA00D2}">
      <dgm:prSet/>
      <dgm:spPr/>
      <dgm:t>
        <a:bodyPr/>
        <a:lstStyle/>
        <a:p>
          <a:r>
            <a:rPr lang="en-US"/>
            <a:t>• Otázky a odpovede vedú k pochopeniu</a:t>
          </a:r>
        </a:p>
      </dgm:t>
    </dgm:pt>
    <dgm:pt modelId="{96D958B6-3705-49D3-AEF9-AF01D9A3733A}" type="parTrans" cxnId="{0B5AFA7A-04E4-42EA-A860-7FA021EDB9AE}">
      <dgm:prSet/>
      <dgm:spPr/>
      <dgm:t>
        <a:bodyPr/>
        <a:lstStyle/>
        <a:p>
          <a:endParaRPr lang="en-US"/>
        </a:p>
      </dgm:t>
    </dgm:pt>
    <dgm:pt modelId="{C268ACB5-932C-4642-9CDB-E2F8B494EF9A}" type="sibTrans" cxnId="{0B5AFA7A-04E4-42EA-A860-7FA021EDB9AE}">
      <dgm:prSet/>
      <dgm:spPr/>
      <dgm:t>
        <a:bodyPr/>
        <a:lstStyle/>
        <a:p>
          <a:endParaRPr lang="en-US"/>
        </a:p>
      </dgm:t>
    </dgm:pt>
    <dgm:pt modelId="{21D7F69A-BFAF-4984-B857-ACDADF447070}" type="pres">
      <dgm:prSet presAssocID="{3F29C480-022B-4DB8-9A03-C49D10303F57}" presName="linear" presStyleCnt="0">
        <dgm:presLayoutVars>
          <dgm:animLvl val="lvl"/>
          <dgm:resizeHandles val="exact"/>
        </dgm:presLayoutVars>
      </dgm:prSet>
      <dgm:spPr/>
    </dgm:pt>
    <dgm:pt modelId="{91DD897A-E55B-45F4-B325-C1CC75157474}" type="pres">
      <dgm:prSet presAssocID="{67F7ADCD-F1A0-48F6-A2A2-89E0C906AFD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E5FE0A3-2578-4168-B5D9-79175FF16FFD}" type="pres">
      <dgm:prSet presAssocID="{AD79CBFF-7CDC-419C-BE43-FD9EF9E96355}" presName="spacer" presStyleCnt="0"/>
      <dgm:spPr/>
    </dgm:pt>
    <dgm:pt modelId="{0C04F70B-E991-4251-8CF5-2AD08BBAA913}" type="pres">
      <dgm:prSet presAssocID="{0C5E87BC-5354-4C6D-8B77-4AC99411920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F7E2C4E-F999-4CBF-B0E9-90D6230D3EF9}" type="pres">
      <dgm:prSet presAssocID="{01292C2B-3AD4-459D-B2DD-2A4BC54FEC1B}" presName="spacer" presStyleCnt="0"/>
      <dgm:spPr/>
    </dgm:pt>
    <dgm:pt modelId="{64FE91B6-86FD-431C-9064-72E066C7046F}" type="pres">
      <dgm:prSet presAssocID="{95364138-EAA7-4351-A461-85B2F199F8F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F0C99FF-BC22-4D16-9153-855CBC86F8CA}" type="pres">
      <dgm:prSet presAssocID="{5F22C3E8-FA37-4FC4-8B96-B3C9BF906A06}" presName="spacer" presStyleCnt="0"/>
      <dgm:spPr/>
    </dgm:pt>
    <dgm:pt modelId="{8F06FE4F-D7E5-4B87-AB7E-FB7F3B06F45E}" type="pres">
      <dgm:prSet presAssocID="{BEA72815-6FB6-481A-AD53-5EAB47CA00D2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994BB310-58D5-45B5-BC75-F72A27FC3300}" type="presOf" srcId="{BEA72815-6FB6-481A-AD53-5EAB47CA00D2}" destId="{8F06FE4F-D7E5-4B87-AB7E-FB7F3B06F45E}" srcOrd="0" destOrd="0" presId="urn:microsoft.com/office/officeart/2005/8/layout/vList2"/>
    <dgm:cxn modelId="{52B69014-A837-467A-B8A9-6606BA17BB1D}" srcId="{3F29C480-022B-4DB8-9A03-C49D10303F57}" destId="{0C5E87BC-5354-4C6D-8B77-4AC99411920E}" srcOrd="1" destOrd="0" parTransId="{EFD69F9D-C6FD-44E8-AE20-73FC77E21023}" sibTransId="{01292C2B-3AD4-459D-B2DD-2A4BC54FEC1B}"/>
    <dgm:cxn modelId="{4339F519-58C6-41E5-99AC-2922E1497428}" type="presOf" srcId="{3F29C480-022B-4DB8-9A03-C49D10303F57}" destId="{21D7F69A-BFAF-4984-B857-ACDADF447070}" srcOrd="0" destOrd="0" presId="urn:microsoft.com/office/officeart/2005/8/layout/vList2"/>
    <dgm:cxn modelId="{11414F24-B6BB-4697-BD52-D86363826C7C}" srcId="{3F29C480-022B-4DB8-9A03-C49D10303F57}" destId="{67F7ADCD-F1A0-48F6-A2A2-89E0C906AFD1}" srcOrd="0" destOrd="0" parTransId="{0D460A91-A05A-4D3F-86A5-F85A1EF69430}" sibTransId="{AD79CBFF-7CDC-419C-BE43-FD9EF9E96355}"/>
    <dgm:cxn modelId="{0B5AFA7A-04E4-42EA-A860-7FA021EDB9AE}" srcId="{3F29C480-022B-4DB8-9A03-C49D10303F57}" destId="{BEA72815-6FB6-481A-AD53-5EAB47CA00D2}" srcOrd="3" destOrd="0" parTransId="{96D958B6-3705-49D3-AEF9-AF01D9A3733A}" sibTransId="{C268ACB5-932C-4642-9CDB-E2F8B494EF9A}"/>
    <dgm:cxn modelId="{6172D591-2FF5-482F-AC08-CAE833CE235D}" type="presOf" srcId="{0C5E87BC-5354-4C6D-8B77-4AC99411920E}" destId="{0C04F70B-E991-4251-8CF5-2AD08BBAA913}" srcOrd="0" destOrd="0" presId="urn:microsoft.com/office/officeart/2005/8/layout/vList2"/>
    <dgm:cxn modelId="{4FF20997-CA81-4495-ACCF-C5F22245594C}" srcId="{3F29C480-022B-4DB8-9A03-C49D10303F57}" destId="{95364138-EAA7-4351-A461-85B2F199F8F5}" srcOrd="2" destOrd="0" parTransId="{C803777B-B8E7-4635-A886-7C556E176EBB}" sibTransId="{5F22C3E8-FA37-4FC4-8B96-B3C9BF906A06}"/>
    <dgm:cxn modelId="{A707CEC9-F912-49FD-A663-C970B267B1E9}" type="presOf" srcId="{95364138-EAA7-4351-A461-85B2F199F8F5}" destId="{64FE91B6-86FD-431C-9064-72E066C7046F}" srcOrd="0" destOrd="0" presId="urn:microsoft.com/office/officeart/2005/8/layout/vList2"/>
    <dgm:cxn modelId="{0247CECB-547D-4CB4-98FE-397237247BCB}" type="presOf" srcId="{67F7ADCD-F1A0-48F6-A2A2-89E0C906AFD1}" destId="{91DD897A-E55B-45F4-B325-C1CC75157474}" srcOrd="0" destOrd="0" presId="urn:microsoft.com/office/officeart/2005/8/layout/vList2"/>
    <dgm:cxn modelId="{86A57163-EC98-49ED-9311-F1FE0C24B6F4}" type="presParOf" srcId="{21D7F69A-BFAF-4984-B857-ACDADF447070}" destId="{91DD897A-E55B-45F4-B325-C1CC75157474}" srcOrd="0" destOrd="0" presId="urn:microsoft.com/office/officeart/2005/8/layout/vList2"/>
    <dgm:cxn modelId="{5F809225-95FC-4386-A2E6-9ED7B7F7F927}" type="presParOf" srcId="{21D7F69A-BFAF-4984-B857-ACDADF447070}" destId="{CE5FE0A3-2578-4168-B5D9-79175FF16FFD}" srcOrd="1" destOrd="0" presId="urn:microsoft.com/office/officeart/2005/8/layout/vList2"/>
    <dgm:cxn modelId="{A05CB443-C494-43CD-A6E1-39496C2E5F46}" type="presParOf" srcId="{21D7F69A-BFAF-4984-B857-ACDADF447070}" destId="{0C04F70B-E991-4251-8CF5-2AD08BBAA913}" srcOrd="2" destOrd="0" presId="urn:microsoft.com/office/officeart/2005/8/layout/vList2"/>
    <dgm:cxn modelId="{B2379B7D-0F93-4B7D-AFD9-52918C60C630}" type="presParOf" srcId="{21D7F69A-BFAF-4984-B857-ACDADF447070}" destId="{AF7E2C4E-F999-4CBF-B0E9-90D6230D3EF9}" srcOrd="3" destOrd="0" presId="urn:microsoft.com/office/officeart/2005/8/layout/vList2"/>
    <dgm:cxn modelId="{66A66C01-5BCB-4649-85BE-247EE71C6359}" type="presParOf" srcId="{21D7F69A-BFAF-4984-B857-ACDADF447070}" destId="{64FE91B6-86FD-431C-9064-72E066C7046F}" srcOrd="4" destOrd="0" presId="urn:microsoft.com/office/officeart/2005/8/layout/vList2"/>
    <dgm:cxn modelId="{5CBDE502-4800-4377-95AE-4A5C84DE99B7}" type="presParOf" srcId="{21D7F69A-BFAF-4984-B857-ACDADF447070}" destId="{EF0C99FF-BC22-4D16-9153-855CBC86F8CA}" srcOrd="5" destOrd="0" presId="urn:microsoft.com/office/officeart/2005/8/layout/vList2"/>
    <dgm:cxn modelId="{6ED90297-B796-439B-937D-C958B5B9F3FA}" type="presParOf" srcId="{21D7F69A-BFAF-4984-B857-ACDADF447070}" destId="{8F06FE4F-D7E5-4B87-AB7E-FB7F3B06F45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CAED887-E6C8-4CB4-A125-0FC7244E0EA0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4876F41-F783-4727-B26E-C545AA1286CF}">
      <dgm:prSet/>
      <dgm:spPr/>
      <dgm:t>
        <a:bodyPr/>
        <a:lstStyle/>
        <a:p>
          <a:r>
            <a:rPr lang="en-US"/>
            <a:t>• Pragmatizmus – dôraz na praktickosť, užitočnosť, pluralitu</a:t>
          </a:r>
        </a:p>
      </dgm:t>
    </dgm:pt>
    <dgm:pt modelId="{307DAD4F-21CD-4AE6-87E0-134D6D666BCF}" type="parTrans" cxnId="{5991DD0E-1C30-4406-A87A-0516F1E01CA9}">
      <dgm:prSet/>
      <dgm:spPr/>
      <dgm:t>
        <a:bodyPr/>
        <a:lstStyle/>
        <a:p>
          <a:endParaRPr lang="en-US"/>
        </a:p>
      </dgm:t>
    </dgm:pt>
    <dgm:pt modelId="{05B50C00-FD26-453C-B037-E2919DCEEE92}" type="sibTrans" cxnId="{5991DD0E-1C30-4406-A87A-0516F1E01CA9}">
      <dgm:prSet/>
      <dgm:spPr/>
      <dgm:t>
        <a:bodyPr/>
        <a:lstStyle/>
        <a:p>
          <a:endParaRPr lang="en-US"/>
        </a:p>
      </dgm:t>
    </dgm:pt>
    <dgm:pt modelId="{BE14F039-1D83-427B-90FF-F0CF1E85E8D1}">
      <dgm:prSet/>
      <dgm:spPr/>
      <dgm:t>
        <a:bodyPr/>
        <a:lstStyle/>
        <a:p>
          <a:r>
            <a:rPr lang="en-US"/>
            <a:t>• Hermeneutika – výklad textov, jazyk, dejiny, porozumenie</a:t>
          </a:r>
        </a:p>
      </dgm:t>
    </dgm:pt>
    <dgm:pt modelId="{4D07AB27-AD8A-44EC-9C2F-538C997CA9F1}" type="parTrans" cxnId="{BBFD433C-711A-46FF-AD80-0598DD540B60}">
      <dgm:prSet/>
      <dgm:spPr/>
      <dgm:t>
        <a:bodyPr/>
        <a:lstStyle/>
        <a:p>
          <a:endParaRPr lang="en-US"/>
        </a:p>
      </dgm:t>
    </dgm:pt>
    <dgm:pt modelId="{3F19A74C-0D18-41C2-899A-27D5B644C7BB}" type="sibTrans" cxnId="{BBFD433C-711A-46FF-AD80-0598DD540B60}">
      <dgm:prSet/>
      <dgm:spPr/>
      <dgm:t>
        <a:bodyPr/>
        <a:lstStyle/>
        <a:p>
          <a:endParaRPr lang="en-US"/>
        </a:p>
      </dgm:t>
    </dgm:pt>
    <dgm:pt modelId="{08F53E69-A800-49BB-AA67-35445C166F1F}">
      <dgm:prSet/>
      <dgm:spPr/>
      <dgm:t>
        <a:bodyPr/>
        <a:lstStyle/>
        <a:p>
          <a:r>
            <a:rPr lang="en-US"/>
            <a:t>• Oba smery reagujú na výzvy modernej doby</a:t>
          </a:r>
        </a:p>
      </dgm:t>
    </dgm:pt>
    <dgm:pt modelId="{E6E33F9E-1E2D-4BB3-A75A-DF806BBE2AE0}" type="parTrans" cxnId="{080DF033-2F0D-4BF2-9CAF-8C198ABB766A}">
      <dgm:prSet/>
      <dgm:spPr/>
      <dgm:t>
        <a:bodyPr/>
        <a:lstStyle/>
        <a:p>
          <a:endParaRPr lang="en-US"/>
        </a:p>
      </dgm:t>
    </dgm:pt>
    <dgm:pt modelId="{9EE1F97D-E927-43CC-9FC7-C3FFA866D8DF}" type="sibTrans" cxnId="{080DF033-2F0D-4BF2-9CAF-8C198ABB766A}">
      <dgm:prSet/>
      <dgm:spPr/>
      <dgm:t>
        <a:bodyPr/>
        <a:lstStyle/>
        <a:p>
          <a:endParaRPr lang="en-US"/>
        </a:p>
      </dgm:t>
    </dgm:pt>
    <dgm:pt modelId="{ACB5C514-7D9C-432B-8A10-A0BF2D1D196D}">
      <dgm:prSet/>
      <dgm:spPr/>
      <dgm:t>
        <a:bodyPr/>
        <a:lstStyle/>
        <a:p>
          <a:r>
            <a:rPr lang="en-US"/>
            <a:t>• Dôležité pre pochopenie človeka a jeho poznania</a:t>
          </a:r>
        </a:p>
      </dgm:t>
    </dgm:pt>
    <dgm:pt modelId="{108F0677-D4B7-4310-AA9A-9E56789307D5}" type="parTrans" cxnId="{B643EAEA-BB2E-45F8-9F3A-5A43F319F1A9}">
      <dgm:prSet/>
      <dgm:spPr/>
      <dgm:t>
        <a:bodyPr/>
        <a:lstStyle/>
        <a:p>
          <a:endParaRPr lang="en-US"/>
        </a:p>
      </dgm:t>
    </dgm:pt>
    <dgm:pt modelId="{09AE5A23-1BB4-418B-A39D-26F22FB21CBF}" type="sibTrans" cxnId="{B643EAEA-BB2E-45F8-9F3A-5A43F319F1A9}">
      <dgm:prSet/>
      <dgm:spPr/>
      <dgm:t>
        <a:bodyPr/>
        <a:lstStyle/>
        <a:p>
          <a:endParaRPr lang="en-US"/>
        </a:p>
      </dgm:t>
    </dgm:pt>
    <dgm:pt modelId="{36872F67-3575-479D-BD84-16FDC78DF62C}" type="pres">
      <dgm:prSet presAssocID="{3CAED887-E6C8-4CB4-A125-0FC7244E0EA0}" presName="linear" presStyleCnt="0">
        <dgm:presLayoutVars>
          <dgm:animLvl val="lvl"/>
          <dgm:resizeHandles val="exact"/>
        </dgm:presLayoutVars>
      </dgm:prSet>
      <dgm:spPr/>
    </dgm:pt>
    <dgm:pt modelId="{B3C6C3EF-4080-4D3A-B653-BEA13FE1396C}" type="pres">
      <dgm:prSet presAssocID="{44876F41-F783-4727-B26E-C545AA1286CF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AA674342-BDAB-4F9F-AE06-78C069B9E7DF}" type="pres">
      <dgm:prSet presAssocID="{05B50C00-FD26-453C-B037-E2919DCEEE92}" presName="spacer" presStyleCnt="0"/>
      <dgm:spPr/>
    </dgm:pt>
    <dgm:pt modelId="{D882E6CD-AE8E-4EB7-AA7D-9D6CE1D34E11}" type="pres">
      <dgm:prSet presAssocID="{BE14F039-1D83-427B-90FF-F0CF1E85E8D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71C364F-C206-4823-88A1-818E812D9AE4}" type="pres">
      <dgm:prSet presAssocID="{3F19A74C-0D18-41C2-899A-27D5B644C7BB}" presName="spacer" presStyleCnt="0"/>
      <dgm:spPr/>
    </dgm:pt>
    <dgm:pt modelId="{42C015EB-F9F4-411D-97FF-F226C447ED19}" type="pres">
      <dgm:prSet presAssocID="{08F53E69-A800-49BB-AA67-35445C166F1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AF05B0A-D976-4618-ABD7-729E780C306C}" type="pres">
      <dgm:prSet presAssocID="{9EE1F97D-E927-43CC-9FC7-C3FFA866D8DF}" presName="spacer" presStyleCnt="0"/>
      <dgm:spPr/>
    </dgm:pt>
    <dgm:pt modelId="{EDF22E33-5C75-41ED-B6F8-01E908639308}" type="pres">
      <dgm:prSet presAssocID="{ACB5C514-7D9C-432B-8A10-A0BF2D1D196D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5991DD0E-1C30-4406-A87A-0516F1E01CA9}" srcId="{3CAED887-E6C8-4CB4-A125-0FC7244E0EA0}" destId="{44876F41-F783-4727-B26E-C545AA1286CF}" srcOrd="0" destOrd="0" parTransId="{307DAD4F-21CD-4AE6-87E0-134D6D666BCF}" sibTransId="{05B50C00-FD26-453C-B037-E2919DCEEE92}"/>
    <dgm:cxn modelId="{8BD40B29-E194-46B7-8DF0-95B05FBD34B5}" type="presOf" srcId="{BE14F039-1D83-427B-90FF-F0CF1E85E8D1}" destId="{D882E6CD-AE8E-4EB7-AA7D-9D6CE1D34E11}" srcOrd="0" destOrd="0" presId="urn:microsoft.com/office/officeart/2005/8/layout/vList2"/>
    <dgm:cxn modelId="{080DF033-2F0D-4BF2-9CAF-8C198ABB766A}" srcId="{3CAED887-E6C8-4CB4-A125-0FC7244E0EA0}" destId="{08F53E69-A800-49BB-AA67-35445C166F1F}" srcOrd="2" destOrd="0" parTransId="{E6E33F9E-1E2D-4BB3-A75A-DF806BBE2AE0}" sibTransId="{9EE1F97D-E927-43CC-9FC7-C3FFA866D8DF}"/>
    <dgm:cxn modelId="{BBFD433C-711A-46FF-AD80-0598DD540B60}" srcId="{3CAED887-E6C8-4CB4-A125-0FC7244E0EA0}" destId="{BE14F039-1D83-427B-90FF-F0CF1E85E8D1}" srcOrd="1" destOrd="0" parTransId="{4D07AB27-AD8A-44EC-9C2F-538C997CA9F1}" sibTransId="{3F19A74C-0D18-41C2-899A-27D5B644C7BB}"/>
    <dgm:cxn modelId="{01A302A6-D7F1-42C7-9455-811C8BE95D63}" type="presOf" srcId="{44876F41-F783-4727-B26E-C545AA1286CF}" destId="{B3C6C3EF-4080-4D3A-B653-BEA13FE1396C}" srcOrd="0" destOrd="0" presId="urn:microsoft.com/office/officeart/2005/8/layout/vList2"/>
    <dgm:cxn modelId="{D40B59AD-BB1C-4CBD-8DFA-15CE0667E7C5}" type="presOf" srcId="{ACB5C514-7D9C-432B-8A10-A0BF2D1D196D}" destId="{EDF22E33-5C75-41ED-B6F8-01E908639308}" srcOrd="0" destOrd="0" presId="urn:microsoft.com/office/officeart/2005/8/layout/vList2"/>
    <dgm:cxn modelId="{802228B6-B61C-45A8-BAD0-04A6112C8C76}" type="presOf" srcId="{3CAED887-E6C8-4CB4-A125-0FC7244E0EA0}" destId="{36872F67-3575-479D-BD84-16FDC78DF62C}" srcOrd="0" destOrd="0" presId="urn:microsoft.com/office/officeart/2005/8/layout/vList2"/>
    <dgm:cxn modelId="{7DF922DA-4C16-4CB6-B20B-DE4CA89B6402}" type="presOf" srcId="{08F53E69-A800-49BB-AA67-35445C166F1F}" destId="{42C015EB-F9F4-411D-97FF-F226C447ED19}" srcOrd="0" destOrd="0" presId="urn:microsoft.com/office/officeart/2005/8/layout/vList2"/>
    <dgm:cxn modelId="{B643EAEA-BB2E-45F8-9F3A-5A43F319F1A9}" srcId="{3CAED887-E6C8-4CB4-A125-0FC7244E0EA0}" destId="{ACB5C514-7D9C-432B-8A10-A0BF2D1D196D}" srcOrd="3" destOrd="0" parTransId="{108F0677-D4B7-4310-AA9A-9E56789307D5}" sibTransId="{09AE5A23-1BB4-418B-A39D-26F22FB21CBF}"/>
    <dgm:cxn modelId="{2F1A8C47-9AD6-478E-A84A-491027A3F253}" type="presParOf" srcId="{36872F67-3575-479D-BD84-16FDC78DF62C}" destId="{B3C6C3EF-4080-4D3A-B653-BEA13FE1396C}" srcOrd="0" destOrd="0" presId="urn:microsoft.com/office/officeart/2005/8/layout/vList2"/>
    <dgm:cxn modelId="{D2B53020-A663-4A2C-8127-53F9AF94DE5A}" type="presParOf" srcId="{36872F67-3575-479D-BD84-16FDC78DF62C}" destId="{AA674342-BDAB-4F9F-AE06-78C069B9E7DF}" srcOrd="1" destOrd="0" presId="urn:microsoft.com/office/officeart/2005/8/layout/vList2"/>
    <dgm:cxn modelId="{7CD6C4D6-F30F-4A16-8A07-E6DD44527EF3}" type="presParOf" srcId="{36872F67-3575-479D-BD84-16FDC78DF62C}" destId="{D882E6CD-AE8E-4EB7-AA7D-9D6CE1D34E11}" srcOrd="2" destOrd="0" presId="urn:microsoft.com/office/officeart/2005/8/layout/vList2"/>
    <dgm:cxn modelId="{37BA4BD8-B1D8-4C09-8B10-F016B621B734}" type="presParOf" srcId="{36872F67-3575-479D-BD84-16FDC78DF62C}" destId="{D71C364F-C206-4823-88A1-818E812D9AE4}" srcOrd="3" destOrd="0" presId="urn:microsoft.com/office/officeart/2005/8/layout/vList2"/>
    <dgm:cxn modelId="{3D78530F-A165-4318-9F4A-ED47BAE273F5}" type="presParOf" srcId="{36872F67-3575-479D-BD84-16FDC78DF62C}" destId="{42C015EB-F9F4-411D-97FF-F226C447ED19}" srcOrd="4" destOrd="0" presId="urn:microsoft.com/office/officeart/2005/8/layout/vList2"/>
    <dgm:cxn modelId="{D32767B7-CED0-47DD-8D64-EDB45106C9B4}" type="presParOf" srcId="{36872F67-3575-479D-BD84-16FDC78DF62C}" destId="{DAF05B0A-D976-4618-ABD7-729E780C306C}" srcOrd="5" destOrd="0" presId="urn:microsoft.com/office/officeart/2005/8/layout/vList2"/>
    <dgm:cxn modelId="{5F2A555C-D0F4-43A4-BC6D-93DA1DAACB89}" type="presParOf" srcId="{36872F67-3575-479D-BD84-16FDC78DF62C}" destId="{EDF22E33-5C75-41ED-B6F8-01E90863930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3FE99E-28D9-47F4-AA62-61BEC8BB5F3A}">
      <dsp:nvSpPr>
        <dsp:cNvPr id="0" name=""/>
        <dsp:cNvSpPr/>
      </dsp:nvSpPr>
      <dsp:spPr>
        <a:xfrm>
          <a:off x="0" y="535389"/>
          <a:ext cx="5124159" cy="9945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• Filozofický prúd 20. storočia, vznikol v USA</a:t>
          </a:r>
        </a:p>
      </dsp:txBody>
      <dsp:txXfrm>
        <a:off x="48547" y="583936"/>
        <a:ext cx="5027065" cy="897406"/>
      </dsp:txXfrm>
    </dsp:sp>
    <dsp:sp modelId="{11777C97-6CB3-44DE-BCC5-F21AAB30668E}">
      <dsp:nvSpPr>
        <dsp:cNvPr id="0" name=""/>
        <dsp:cNvSpPr/>
      </dsp:nvSpPr>
      <dsp:spPr>
        <a:xfrm>
          <a:off x="0" y="1601889"/>
          <a:ext cx="5124159" cy="994500"/>
        </a:xfrm>
        <a:prstGeom prst="roundRect">
          <a:avLst/>
        </a:prstGeom>
        <a:gradFill rotWithShape="0">
          <a:gsLst>
            <a:gs pos="0">
              <a:schemeClr val="accent2">
                <a:hueOff val="151055"/>
                <a:satOff val="-15998"/>
                <a:lumOff val="-392"/>
                <a:alphaOff val="0"/>
                <a:tint val="96000"/>
                <a:lumMod val="104000"/>
              </a:schemeClr>
            </a:gs>
            <a:gs pos="100000">
              <a:schemeClr val="accent2">
                <a:hueOff val="151055"/>
                <a:satOff val="-15998"/>
                <a:lumOff val="-39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• Zakladatelia: Charles Sanders Peirce a William James</a:t>
          </a:r>
        </a:p>
      </dsp:txBody>
      <dsp:txXfrm>
        <a:off x="48547" y="1650436"/>
        <a:ext cx="5027065" cy="897406"/>
      </dsp:txXfrm>
    </dsp:sp>
    <dsp:sp modelId="{221D0676-D115-4CA1-8A1A-538453CCD486}">
      <dsp:nvSpPr>
        <dsp:cNvPr id="0" name=""/>
        <dsp:cNvSpPr/>
      </dsp:nvSpPr>
      <dsp:spPr>
        <a:xfrm>
          <a:off x="0" y="2668389"/>
          <a:ext cx="5124159" cy="994500"/>
        </a:xfrm>
        <a:prstGeom prst="roundRect">
          <a:avLst/>
        </a:prstGeom>
        <a:gradFill rotWithShape="0">
          <a:gsLst>
            <a:gs pos="0">
              <a:schemeClr val="accent2">
                <a:hueOff val="302110"/>
                <a:satOff val="-31995"/>
                <a:lumOff val="-784"/>
                <a:alphaOff val="0"/>
                <a:tint val="96000"/>
                <a:lumMod val="104000"/>
              </a:schemeClr>
            </a:gs>
            <a:gs pos="100000">
              <a:schemeClr val="accent2">
                <a:hueOff val="302110"/>
                <a:satOff val="-31995"/>
                <a:lumOff val="-78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• Pochádza z gréckeho slova „pragma“ – čin, konanie</a:t>
          </a:r>
        </a:p>
      </dsp:txBody>
      <dsp:txXfrm>
        <a:off x="48547" y="2716936"/>
        <a:ext cx="5027065" cy="897406"/>
      </dsp:txXfrm>
    </dsp:sp>
    <dsp:sp modelId="{FCB3D599-8002-40EC-B86F-B6EBF43BE5FF}">
      <dsp:nvSpPr>
        <dsp:cNvPr id="0" name=""/>
        <dsp:cNvSpPr/>
      </dsp:nvSpPr>
      <dsp:spPr>
        <a:xfrm>
          <a:off x="0" y="3734889"/>
          <a:ext cx="5124159" cy="994500"/>
        </a:xfrm>
        <a:prstGeom prst="round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• Zameriava sa na praktickosť, užitočnosť a výsledok konania</a:t>
          </a:r>
        </a:p>
      </dsp:txBody>
      <dsp:txXfrm>
        <a:off x="48547" y="3783436"/>
        <a:ext cx="5027065" cy="8974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BE4DC4-06C4-4716-96A6-6C9DE1BC61B2}">
      <dsp:nvSpPr>
        <dsp:cNvPr id="0" name=""/>
        <dsp:cNvSpPr/>
      </dsp:nvSpPr>
      <dsp:spPr>
        <a:xfrm>
          <a:off x="0" y="199869"/>
          <a:ext cx="5124159" cy="11536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• Nezaoberať sa tým, čo neprináša zisk</a:t>
          </a:r>
        </a:p>
      </dsp:txBody>
      <dsp:txXfrm>
        <a:off x="56315" y="256184"/>
        <a:ext cx="5011529" cy="1040990"/>
      </dsp:txXfrm>
    </dsp:sp>
    <dsp:sp modelId="{CB0B4624-09E4-4FB1-82FE-698D96B41F5A}">
      <dsp:nvSpPr>
        <dsp:cNvPr id="0" name=""/>
        <dsp:cNvSpPr/>
      </dsp:nvSpPr>
      <dsp:spPr>
        <a:xfrm>
          <a:off x="0" y="1437009"/>
          <a:ext cx="5124159" cy="1153620"/>
        </a:xfrm>
        <a:prstGeom prst="roundRect">
          <a:avLst/>
        </a:prstGeom>
        <a:gradFill rotWithShape="0">
          <a:gsLst>
            <a:gs pos="0">
              <a:schemeClr val="accent2">
                <a:hueOff val="151055"/>
                <a:satOff val="-15998"/>
                <a:lumOff val="-392"/>
                <a:alphaOff val="0"/>
                <a:tint val="96000"/>
                <a:lumMod val="104000"/>
              </a:schemeClr>
            </a:gs>
            <a:gs pos="100000">
              <a:schemeClr val="accent2">
                <a:hueOff val="151055"/>
                <a:satOff val="-15998"/>
                <a:lumOff val="-39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• Dôležité pojmy: poznanie, pravda, význam</a:t>
          </a:r>
        </a:p>
      </dsp:txBody>
      <dsp:txXfrm>
        <a:off x="56315" y="1493324"/>
        <a:ext cx="5011529" cy="1040990"/>
      </dsp:txXfrm>
    </dsp:sp>
    <dsp:sp modelId="{9AE365DD-6F35-4753-9143-9F343BF43D4F}">
      <dsp:nvSpPr>
        <dsp:cNvPr id="0" name=""/>
        <dsp:cNvSpPr/>
      </dsp:nvSpPr>
      <dsp:spPr>
        <a:xfrm>
          <a:off x="0" y="2674149"/>
          <a:ext cx="5124159" cy="1153620"/>
        </a:xfrm>
        <a:prstGeom prst="roundRect">
          <a:avLst/>
        </a:prstGeom>
        <a:gradFill rotWithShape="0">
          <a:gsLst>
            <a:gs pos="0">
              <a:schemeClr val="accent2">
                <a:hueOff val="302110"/>
                <a:satOff val="-31995"/>
                <a:lumOff val="-784"/>
                <a:alphaOff val="0"/>
                <a:tint val="96000"/>
                <a:lumMod val="104000"/>
              </a:schemeClr>
            </a:gs>
            <a:gs pos="100000">
              <a:schemeClr val="accent2">
                <a:hueOff val="302110"/>
                <a:satOff val="-31995"/>
                <a:lumOff val="-78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• Pravdivé je to, čo je užitočné</a:t>
          </a:r>
        </a:p>
      </dsp:txBody>
      <dsp:txXfrm>
        <a:off x="56315" y="2730464"/>
        <a:ext cx="5011529" cy="1040990"/>
      </dsp:txXfrm>
    </dsp:sp>
    <dsp:sp modelId="{C5CB6B78-327B-496B-B929-9D7F9F999852}">
      <dsp:nvSpPr>
        <dsp:cNvPr id="0" name=""/>
        <dsp:cNvSpPr/>
      </dsp:nvSpPr>
      <dsp:spPr>
        <a:xfrm>
          <a:off x="0" y="3911289"/>
          <a:ext cx="5124159" cy="1153620"/>
        </a:xfrm>
        <a:prstGeom prst="round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/>
            <a:t>• Odmieta všeobecné pravdy</a:t>
          </a:r>
        </a:p>
      </dsp:txBody>
      <dsp:txXfrm>
        <a:off x="56315" y="3967604"/>
        <a:ext cx="5011529" cy="104099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5A6BF4-250E-4315-92E5-E9E57555C2D9}">
      <dsp:nvSpPr>
        <dsp:cNvPr id="0" name=""/>
        <dsp:cNvSpPr/>
      </dsp:nvSpPr>
      <dsp:spPr>
        <a:xfrm>
          <a:off x="0" y="367629"/>
          <a:ext cx="5124159" cy="10740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• Praktický život, cestovanie, porušovanie konvencií</a:t>
          </a:r>
        </a:p>
      </dsp:txBody>
      <dsp:txXfrm>
        <a:off x="52431" y="420060"/>
        <a:ext cx="5019297" cy="969198"/>
      </dsp:txXfrm>
    </dsp:sp>
    <dsp:sp modelId="{BCB1B48F-26A0-43DF-8E96-011AB138149A}">
      <dsp:nvSpPr>
        <dsp:cNvPr id="0" name=""/>
        <dsp:cNvSpPr/>
      </dsp:nvSpPr>
      <dsp:spPr>
        <a:xfrm>
          <a:off x="0" y="1519449"/>
          <a:ext cx="5124159" cy="1074060"/>
        </a:xfrm>
        <a:prstGeom prst="roundRect">
          <a:avLst/>
        </a:prstGeom>
        <a:gradFill rotWithShape="0">
          <a:gsLst>
            <a:gs pos="0">
              <a:schemeClr val="accent2">
                <a:hueOff val="151055"/>
                <a:satOff val="-15998"/>
                <a:lumOff val="-392"/>
                <a:alphaOff val="0"/>
                <a:tint val="96000"/>
                <a:lumMod val="104000"/>
              </a:schemeClr>
            </a:gs>
            <a:gs pos="100000">
              <a:schemeClr val="accent2">
                <a:hueOff val="151055"/>
                <a:satOff val="-15998"/>
                <a:lumOff val="-39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• Zaoberať sa len konaním, ktoré má zmysel</a:t>
          </a:r>
        </a:p>
      </dsp:txBody>
      <dsp:txXfrm>
        <a:off x="52431" y="1571880"/>
        <a:ext cx="5019297" cy="969198"/>
      </dsp:txXfrm>
    </dsp:sp>
    <dsp:sp modelId="{C7BE3D29-C1B6-4372-9C25-949C154EC3AE}">
      <dsp:nvSpPr>
        <dsp:cNvPr id="0" name=""/>
        <dsp:cNvSpPr/>
      </dsp:nvSpPr>
      <dsp:spPr>
        <a:xfrm>
          <a:off x="0" y="2671269"/>
          <a:ext cx="5124159" cy="1074060"/>
        </a:xfrm>
        <a:prstGeom prst="roundRect">
          <a:avLst/>
        </a:prstGeom>
        <a:gradFill rotWithShape="0">
          <a:gsLst>
            <a:gs pos="0">
              <a:schemeClr val="accent2">
                <a:hueOff val="302110"/>
                <a:satOff val="-31995"/>
                <a:lumOff val="-784"/>
                <a:alphaOff val="0"/>
                <a:tint val="96000"/>
                <a:lumMod val="104000"/>
              </a:schemeClr>
            </a:gs>
            <a:gs pos="100000">
              <a:schemeClr val="accent2">
                <a:hueOff val="302110"/>
                <a:satOff val="-31995"/>
                <a:lumOff val="-78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• Pravdu možno vytvoriť dohodou</a:t>
          </a:r>
        </a:p>
      </dsp:txBody>
      <dsp:txXfrm>
        <a:off x="52431" y="2723700"/>
        <a:ext cx="5019297" cy="969198"/>
      </dsp:txXfrm>
    </dsp:sp>
    <dsp:sp modelId="{026763A9-1186-4F13-83AF-8719AF5E7FAC}">
      <dsp:nvSpPr>
        <dsp:cNvPr id="0" name=""/>
        <dsp:cNvSpPr/>
      </dsp:nvSpPr>
      <dsp:spPr>
        <a:xfrm>
          <a:off x="0" y="3823089"/>
          <a:ext cx="5124159" cy="1074060"/>
        </a:xfrm>
        <a:prstGeom prst="round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/>
            <a:t>• Ak je náboženstvo užitočné, je dobré</a:t>
          </a:r>
        </a:p>
      </dsp:txBody>
      <dsp:txXfrm>
        <a:off x="52431" y="3875520"/>
        <a:ext cx="5019297" cy="96919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C0AE8F-6875-4DD5-AE77-A5275E8E4EDE}">
      <dsp:nvSpPr>
        <dsp:cNvPr id="0" name=""/>
        <dsp:cNvSpPr/>
      </dsp:nvSpPr>
      <dsp:spPr>
        <a:xfrm>
          <a:off x="0" y="18789"/>
          <a:ext cx="5124159" cy="1684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1. Svet je dynamický – myslenie sa musí prispôsobiť</a:t>
          </a:r>
        </a:p>
      </dsp:txBody>
      <dsp:txXfrm>
        <a:off x="82245" y="101034"/>
        <a:ext cx="4959669" cy="1520310"/>
      </dsp:txXfrm>
    </dsp:sp>
    <dsp:sp modelId="{B75A5062-7E61-476C-81B8-34E5EBF636D0}">
      <dsp:nvSpPr>
        <dsp:cNvPr id="0" name=""/>
        <dsp:cNvSpPr/>
      </dsp:nvSpPr>
      <dsp:spPr>
        <a:xfrm>
          <a:off x="0" y="1789989"/>
          <a:ext cx="5124159" cy="1684800"/>
        </a:xfrm>
        <a:prstGeom prst="roundRect">
          <a:avLst/>
        </a:prstGeom>
        <a:gradFill rotWithShape="0">
          <a:gsLst>
            <a:gs pos="0">
              <a:schemeClr val="accent2">
                <a:hueOff val="226582"/>
                <a:satOff val="-23996"/>
                <a:lumOff val="-588"/>
                <a:alphaOff val="0"/>
                <a:tint val="96000"/>
                <a:lumMod val="104000"/>
              </a:schemeClr>
            </a:gs>
            <a:gs pos="100000">
              <a:schemeClr val="accent2">
                <a:hueOff val="226582"/>
                <a:satOff val="-23996"/>
                <a:lumOff val="-58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2. Pluralita názorov – nevychádzať len z jednej strany</a:t>
          </a:r>
        </a:p>
      </dsp:txBody>
      <dsp:txXfrm>
        <a:off x="82245" y="1872234"/>
        <a:ext cx="4959669" cy="1520310"/>
      </dsp:txXfrm>
    </dsp:sp>
    <dsp:sp modelId="{06B537A8-E7CE-4A2B-91A9-1BDB416779F0}">
      <dsp:nvSpPr>
        <dsp:cNvPr id="0" name=""/>
        <dsp:cNvSpPr/>
      </dsp:nvSpPr>
      <dsp:spPr>
        <a:xfrm>
          <a:off x="0" y="3561189"/>
          <a:ext cx="5124159" cy="1684800"/>
        </a:xfrm>
        <a:prstGeom prst="round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3. Skepsa – o všetkom pochybovať, nič nie je definitívne</a:t>
          </a:r>
        </a:p>
      </dsp:txBody>
      <dsp:txXfrm>
        <a:off x="82245" y="3643434"/>
        <a:ext cx="4959669" cy="15203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02F330-01A8-4728-BED3-F708ABDE094F}">
      <dsp:nvSpPr>
        <dsp:cNvPr id="0" name=""/>
        <dsp:cNvSpPr/>
      </dsp:nvSpPr>
      <dsp:spPr>
        <a:xfrm>
          <a:off x="0" y="538131"/>
          <a:ext cx="5124159" cy="993128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• Filozofický prúd 20. storočia</a:t>
          </a:r>
        </a:p>
      </dsp:txBody>
      <dsp:txXfrm>
        <a:off x="48481" y="586612"/>
        <a:ext cx="5027197" cy="896166"/>
      </dsp:txXfrm>
    </dsp:sp>
    <dsp:sp modelId="{1744F5FA-D308-4238-BDE2-82A5413A96B6}">
      <dsp:nvSpPr>
        <dsp:cNvPr id="0" name=""/>
        <dsp:cNvSpPr/>
      </dsp:nvSpPr>
      <dsp:spPr>
        <a:xfrm>
          <a:off x="0" y="1603260"/>
          <a:ext cx="5124159" cy="993128"/>
        </a:xfrm>
        <a:prstGeom prst="roundRect">
          <a:avLst/>
        </a:prstGeom>
        <a:gradFill rotWithShape="0">
          <a:gsLst>
            <a:gs pos="0">
              <a:schemeClr val="accent2">
                <a:hueOff val="151055"/>
                <a:satOff val="-15998"/>
                <a:lumOff val="-392"/>
                <a:alphaOff val="0"/>
                <a:tint val="96000"/>
                <a:lumMod val="104000"/>
              </a:schemeClr>
            </a:gs>
            <a:gs pos="100000">
              <a:schemeClr val="accent2">
                <a:hueOff val="151055"/>
                <a:satOff val="-15998"/>
                <a:lumOff val="-39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• Zakladateľ: Hans-Georg Gadamer</a:t>
          </a:r>
        </a:p>
      </dsp:txBody>
      <dsp:txXfrm>
        <a:off x="48481" y="1651741"/>
        <a:ext cx="5027197" cy="896166"/>
      </dsp:txXfrm>
    </dsp:sp>
    <dsp:sp modelId="{2D4369F1-5929-4396-91A3-7836F731DFF3}">
      <dsp:nvSpPr>
        <dsp:cNvPr id="0" name=""/>
        <dsp:cNvSpPr/>
      </dsp:nvSpPr>
      <dsp:spPr>
        <a:xfrm>
          <a:off x="0" y="2668389"/>
          <a:ext cx="5124159" cy="993128"/>
        </a:xfrm>
        <a:prstGeom prst="roundRect">
          <a:avLst/>
        </a:prstGeom>
        <a:gradFill rotWithShape="0">
          <a:gsLst>
            <a:gs pos="0">
              <a:schemeClr val="accent2">
                <a:hueOff val="302110"/>
                <a:satOff val="-31995"/>
                <a:lumOff val="-784"/>
                <a:alphaOff val="0"/>
                <a:tint val="96000"/>
                <a:lumMod val="104000"/>
              </a:schemeClr>
            </a:gs>
            <a:gs pos="100000">
              <a:schemeClr val="accent2">
                <a:hueOff val="302110"/>
                <a:satOff val="-31995"/>
                <a:lumOff val="-78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• Náuka o vysvetľovaní a chápaní textov</a:t>
          </a:r>
        </a:p>
      </dsp:txBody>
      <dsp:txXfrm>
        <a:off x="48481" y="2716870"/>
        <a:ext cx="5027197" cy="896166"/>
      </dsp:txXfrm>
    </dsp:sp>
    <dsp:sp modelId="{5871E766-1023-4794-A59F-DFE1B9AD464D}">
      <dsp:nvSpPr>
        <dsp:cNvPr id="0" name=""/>
        <dsp:cNvSpPr/>
      </dsp:nvSpPr>
      <dsp:spPr>
        <a:xfrm>
          <a:off x="0" y="3733518"/>
          <a:ext cx="5124159" cy="993128"/>
        </a:xfrm>
        <a:prstGeom prst="round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• Pochádza z gréckych slov „hermeneuein“ a „hermenéus“</a:t>
          </a:r>
        </a:p>
      </dsp:txBody>
      <dsp:txXfrm>
        <a:off x="48481" y="3781999"/>
        <a:ext cx="5027197" cy="8961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59138B-6E1E-40CE-9023-8F0096CBB105}">
      <dsp:nvSpPr>
        <dsp:cNvPr id="0" name=""/>
        <dsp:cNvSpPr/>
      </dsp:nvSpPr>
      <dsp:spPr>
        <a:xfrm>
          <a:off x="0" y="18789"/>
          <a:ext cx="5124159" cy="1684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• Už v starovekom Grécku ako umenie výkladu</a:t>
          </a:r>
        </a:p>
      </dsp:txBody>
      <dsp:txXfrm>
        <a:off x="82245" y="101034"/>
        <a:ext cx="4959669" cy="1520310"/>
      </dsp:txXfrm>
    </dsp:sp>
    <dsp:sp modelId="{CCAC3FC6-806B-4CCA-9347-9340E6A02EA5}">
      <dsp:nvSpPr>
        <dsp:cNvPr id="0" name=""/>
        <dsp:cNvSpPr/>
      </dsp:nvSpPr>
      <dsp:spPr>
        <a:xfrm>
          <a:off x="0" y="1789989"/>
          <a:ext cx="5124159" cy="1684800"/>
        </a:xfrm>
        <a:prstGeom prst="roundRect">
          <a:avLst/>
        </a:prstGeom>
        <a:gradFill rotWithShape="0">
          <a:gsLst>
            <a:gs pos="0">
              <a:schemeClr val="accent2">
                <a:hueOff val="226582"/>
                <a:satOff val="-23996"/>
                <a:lumOff val="-588"/>
                <a:alphaOff val="0"/>
                <a:tint val="96000"/>
                <a:lumMod val="104000"/>
              </a:schemeClr>
            </a:gs>
            <a:gs pos="100000">
              <a:schemeClr val="accent2">
                <a:hueOff val="226582"/>
                <a:satOff val="-23996"/>
                <a:lumOff val="-588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• Výklad biblických textov a náboženských dogiem</a:t>
          </a:r>
        </a:p>
      </dsp:txBody>
      <dsp:txXfrm>
        <a:off x="82245" y="1872234"/>
        <a:ext cx="4959669" cy="1520310"/>
      </dsp:txXfrm>
    </dsp:sp>
    <dsp:sp modelId="{04583A40-FCDB-4593-83DA-B215B19294CB}">
      <dsp:nvSpPr>
        <dsp:cNvPr id="0" name=""/>
        <dsp:cNvSpPr/>
      </dsp:nvSpPr>
      <dsp:spPr>
        <a:xfrm>
          <a:off x="0" y="3561189"/>
          <a:ext cx="5124159" cy="1684800"/>
        </a:xfrm>
        <a:prstGeom prst="round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• Hermés – posol bohov, symbol výkladu</a:t>
          </a:r>
        </a:p>
      </dsp:txBody>
      <dsp:txXfrm>
        <a:off x="82245" y="3643434"/>
        <a:ext cx="4959669" cy="15203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7AEE06-BF56-4B5C-A454-A517EFAFE680}">
      <dsp:nvSpPr>
        <dsp:cNvPr id="0" name=""/>
        <dsp:cNvSpPr/>
      </dsp:nvSpPr>
      <dsp:spPr>
        <a:xfrm>
          <a:off x="0" y="115989"/>
          <a:ext cx="5124159" cy="1193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• Jazyk a pojmy sú spojené s bytím</a:t>
          </a:r>
        </a:p>
      </dsp:txBody>
      <dsp:txXfrm>
        <a:off x="58257" y="174246"/>
        <a:ext cx="5007645" cy="1076886"/>
      </dsp:txXfrm>
    </dsp:sp>
    <dsp:sp modelId="{64676FDB-E815-4EB7-9FF0-A0FE132655D0}">
      <dsp:nvSpPr>
        <dsp:cNvPr id="0" name=""/>
        <dsp:cNvSpPr/>
      </dsp:nvSpPr>
      <dsp:spPr>
        <a:xfrm>
          <a:off x="0" y="1395789"/>
          <a:ext cx="5124159" cy="1193400"/>
        </a:xfrm>
        <a:prstGeom prst="roundRect">
          <a:avLst/>
        </a:prstGeom>
        <a:gradFill rotWithShape="0">
          <a:gsLst>
            <a:gs pos="0">
              <a:schemeClr val="accent2">
                <a:hueOff val="151055"/>
                <a:satOff val="-15998"/>
                <a:lumOff val="-392"/>
                <a:alphaOff val="0"/>
                <a:tint val="96000"/>
                <a:lumMod val="104000"/>
              </a:schemeClr>
            </a:gs>
            <a:gs pos="100000">
              <a:schemeClr val="accent2">
                <a:hueOff val="151055"/>
                <a:satOff val="-15998"/>
                <a:lumOff val="-39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• Jazyk nám umožňuje poznať svet aj seba</a:t>
          </a:r>
        </a:p>
      </dsp:txBody>
      <dsp:txXfrm>
        <a:off x="58257" y="1454046"/>
        <a:ext cx="5007645" cy="1076886"/>
      </dsp:txXfrm>
    </dsp:sp>
    <dsp:sp modelId="{3D3846E7-817B-4ECA-9709-A5430B8944E8}">
      <dsp:nvSpPr>
        <dsp:cNvPr id="0" name=""/>
        <dsp:cNvSpPr/>
      </dsp:nvSpPr>
      <dsp:spPr>
        <a:xfrm>
          <a:off x="0" y="2675589"/>
          <a:ext cx="5124159" cy="1193400"/>
        </a:xfrm>
        <a:prstGeom prst="roundRect">
          <a:avLst/>
        </a:prstGeom>
        <a:gradFill rotWithShape="0">
          <a:gsLst>
            <a:gs pos="0">
              <a:schemeClr val="accent2">
                <a:hueOff val="302110"/>
                <a:satOff val="-31995"/>
                <a:lumOff val="-784"/>
                <a:alphaOff val="0"/>
                <a:tint val="96000"/>
                <a:lumMod val="104000"/>
              </a:schemeClr>
            </a:gs>
            <a:gs pos="100000">
              <a:schemeClr val="accent2">
                <a:hueOff val="302110"/>
                <a:satOff val="-31995"/>
                <a:lumOff val="-78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• Dôležitosť dejín, filozofie a umenia</a:t>
          </a:r>
        </a:p>
      </dsp:txBody>
      <dsp:txXfrm>
        <a:off x="58257" y="2733846"/>
        <a:ext cx="5007645" cy="1076886"/>
      </dsp:txXfrm>
    </dsp:sp>
    <dsp:sp modelId="{D805A091-B9EB-41E9-B062-F8BFA51E637F}">
      <dsp:nvSpPr>
        <dsp:cNvPr id="0" name=""/>
        <dsp:cNvSpPr/>
      </dsp:nvSpPr>
      <dsp:spPr>
        <a:xfrm>
          <a:off x="0" y="3955389"/>
          <a:ext cx="5124159" cy="1193400"/>
        </a:xfrm>
        <a:prstGeom prst="round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• Z dejín sa učíme – poznanie je ukryté v texte</a:t>
          </a:r>
        </a:p>
      </dsp:txBody>
      <dsp:txXfrm>
        <a:off x="58257" y="4013646"/>
        <a:ext cx="5007645" cy="107688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DD897A-E55B-45F4-B325-C1CC75157474}">
      <dsp:nvSpPr>
        <dsp:cNvPr id="0" name=""/>
        <dsp:cNvSpPr/>
      </dsp:nvSpPr>
      <dsp:spPr>
        <a:xfrm>
          <a:off x="0" y="787029"/>
          <a:ext cx="5124159" cy="8751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Predsudky = predporozumenie poznania</a:t>
          </a:r>
        </a:p>
      </dsp:txBody>
      <dsp:txXfrm>
        <a:off x="42722" y="829751"/>
        <a:ext cx="5038715" cy="789716"/>
      </dsp:txXfrm>
    </dsp:sp>
    <dsp:sp modelId="{0C04F70B-E991-4251-8CF5-2AD08BBAA913}">
      <dsp:nvSpPr>
        <dsp:cNvPr id="0" name=""/>
        <dsp:cNvSpPr/>
      </dsp:nvSpPr>
      <dsp:spPr>
        <a:xfrm>
          <a:off x="0" y="1725549"/>
          <a:ext cx="5124159" cy="875160"/>
        </a:xfrm>
        <a:prstGeom prst="roundRect">
          <a:avLst/>
        </a:prstGeom>
        <a:gradFill rotWithShape="0">
          <a:gsLst>
            <a:gs pos="0">
              <a:schemeClr val="accent2">
                <a:hueOff val="151055"/>
                <a:satOff val="-15998"/>
                <a:lumOff val="-392"/>
                <a:alphaOff val="0"/>
                <a:tint val="96000"/>
                <a:lumMod val="104000"/>
              </a:schemeClr>
            </a:gs>
            <a:gs pos="100000">
              <a:schemeClr val="accent2">
                <a:hueOff val="151055"/>
                <a:satOff val="-15998"/>
                <a:lumOff val="-39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Ich skúmaním sa približujeme k pravde</a:t>
          </a:r>
        </a:p>
      </dsp:txBody>
      <dsp:txXfrm>
        <a:off x="42722" y="1768271"/>
        <a:ext cx="5038715" cy="789716"/>
      </dsp:txXfrm>
    </dsp:sp>
    <dsp:sp modelId="{64FE91B6-86FD-431C-9064-72E066C7046F}">
      <dsp:nvSpPr>
        <dsp:cNvPr id="0" name=""/>
        <dsp:cNvSpPr/>
      </dsp:nvSpPr>
      <dsp:spPr>
        <a:xfrm>
          <a:off x="0" y="2664069"/>
          <a:ext cx="5124159" cy="875160"/>
        </a:xfrm>
        <a:prstGeom prst="roundRect">
          <a:avLst/>
        </a:prstGeom>
        <a:gradFill rotWithShape="0">
          <a:gsLst>
            <a:gs pos="0">
              <a:schemeClr val="accent2">
                <a:hueOff val="302110"/>
                <a:satOff val="-31995"/>
                <a:lumOff val="-784"/>
                <a:alphaOff val="0"/>
                <a:tint val="96000"/>
                <a:lumMod val="104000"/>
              </a:schemeClr>
            </a:gs>
            <a:gs pos="100000">
              <a:schemeClr val="accent2">
                <a:hueOff val="302110"/>
                <a:satOff val="-31995"/>
                <a:lumOff val="-78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Hermeneutický kruh: porozumenie častiam aj celku textu</a:t>
          </a:r>
        </a:p>
      </dsp:txBody>
      <dsp:txXfrm>
        <a:off x="42722" y="2706791"/>
        <a:ext cx="5038715" cy="789716"/>
      </dsp:txXfrm>
    </dsp:sp>
    <dsp:sp modelId="{8F06FE4F-D7E5-4B87-AB7E-FB7F3B06F45E}">
      <dsp:nvSpPr>
        <dsp:cNvPr id="0" name=""/>
        <dsp:cNvSpPr/>
      </dsp:nvSpPr>
      <dsp:spPr>
        <a:xfrm>
          <a:off x="0" y="3602589"/>
          <a:ext cx="5124159" cy="875160"/>
        </a:xfrm>
        <a:prstGeom prst="round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• Otázky a odpovede vedú k pochopeniu</a:t>
          </a:r>
        </a:p>
      </dsp:txBody>
      <dsp:txXfrm>
        <a:off x="42722" y="3645311"/>
        <a:ext cx="5038715" cy="78971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C6C3EF-4080-4D3A-B653-BEA13FE1396C}">
      <dsp:nvSpPr>
        <dsp:cNvPr id="0" name=""/>
        <dsp:cNvSpPr/>
      </dsp:nvSpPr>
      <dsp:spPr>
        <a:xfrm>
          <a:off x="0" y="619269"/>
          <a:ext cx="5124159" cy="95471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• Pragmatizmus – dôraz na praktickosť, užitočnosť, pluralitu</a:t>
          </a:r>
        </a:p>
      </dsp:txBody>
      <dsp:txXfrm>
        <a:off x="46606" y="665875"/>
        <a:ext cx="5030947" cy="861507"/>
      </dsp:txXfrm>
    </dsp:sp>
    <dsp:sp modelId="{D882E6CD-AE8E-4EB7-AA7D-9D6CE1D34E11}">
      <dsp:nvSpPr>
        <dsp:cNvPr id="0" name=""/>
        <dsp:cNvSpPr/>
      </dsp:nvSpPr>
      <dsp:spPr>
        <a:xfrm>
          <a:off x="0" y="1643109"/>
          <a:ext cx="5124159" cy="954719"/>
        </a:xfrm>
        <a:prstGeom prst="roundRect">
          <a:avLst/>
        </a:prstGeom>
        <a:gradFill rotWithShape="0">
          <a:gsLst>
            <a:gs pos="0">
              <a:schemeClr val="accent2">
                <a:hueOff val="151055"/>
                <a:satOff val="-15998"/>
                <a:lumOff val="-392"/>
                <a:alphaOff val="0"/>
                <a:tint val="96000"/>
                <a:lumMod val="104000"/>
              </a:schemeClr>
            </a:gs>
            <a:gs pos="100000">
              <a:schemeClr val="accent2">
                <a:hueOff val="151055"/>
                <a:satOff val="-15998"/>
                <a:lumOff val="-392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• Hermeneutika – výklad textov, jazyk, dejiny, porozumenie</a:t>
          </a:r>
        </a:p>
      </dsp:txBody>
      <dsp:txXfrm>
        <a:off x="46606" y="1689715"/>
        <a:ext cx="5030947" cy="861507"/>
      </dsp:txXfrm>
    </dsp:sp>
    <dsp:sp modelId="{42C015EB-F9F4-411D-97FF-F226C447ED19}">
      <dsp:nvSpPr>
        <dsp:cNvPr id="0" name=""/>
        <dsp:cNvSpPr/>
      </dsp:nvSpPr>
      <dsp:spPr>
        <a:xfrm>
          <a:off x="0" y="2666949"/>
          <a:ext cx="5124159" cy="954719"/>
        </a:xfrm>
        <a:prstGeom prst="roundRect">
          <a:avLst/>
        </a:prstGeom>
        <a:gradFill rotWithShape="0">
          <a:gsLst>
            <a:gs pos="0">
              <a:schemeClr val="accent2">
                <a:hueOff val="302110"/>
                <a:satOff val="-31995"/>
                <a:lumOff val="-784"/>
                <a:alphaOff val="0"/>
                <a:tint val="96000"/>
                <a:lumMod val="104000"/>
              </a:schemeClr>
            </a:gs>
            <a:gs pos="100000">
              <a:schemeClr val="accent2">
                <a:hueOff val="302110"/>
                <a:satOff val="-31995"/>
                <a:lumOff val="-784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• Oba smery reagujú na výzvy modernej doby</a:t>
          </a:r>
        </a:p>
      </dsp:txBody>
      <dsp:txXfrm>
        <a:off x="46606" y="2713555"/>
        <a:ext cx="5030947" cy="861507"/>
      </dsp:txXfrm>
    </dsp:sp>
    <dsp:sp modelId="{EDF22E33-5C75-41ED-B6F8-01E908639308}">
      <dsp:nvSpPr>
        <dsp:cNvPr id="0" name=""/>
        <dsp:cNvSpPr/>
      </dsp:nvSpPr>
      <dsp:spPr>
        <a:xfrm>
          <a:off x="0" y="3690789"/>
          <a:ext cx="5124159" cy="954719"/>
        </a:xfrm>
        <a:prstGeom prst="roundRect">
          <a:avLst/>
        </a:prstGeom>
        <a:gradFill rotWithShape="0">
          <a:gsLst>
            <a:gs pos="0">
              <a:schemeClr val="accent2">
                <a:hueOff val="453165"/>
                <a:satOff val="-47993"/>
                <a:lumOff val="-1176"/>
                <a:alphaOff val="0"/>
                <a:tint val="96000"/>
                <a:lumMod val="104000"/>
              </a:schemeClr>
            </a:gs>
            <a:gs pos="100000">
              <a:schemeClr val="accent2">
                <a:hueOff val="453165"/>
                <a:satOff val="-47993"/>
                <a:lumOff val="-1176"/>
                <a:alphaOff val="0"/>
                <a:shade val="98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• Dôležité pre pochopenie človeka a jeho poznania</a:t>
          </a:r>
        </a:p>
      </dsp:txBody>
      <dsp:txXfrm>
        <a:off x="46606" y="3737395"/>
        <a:ext cx="5030947" cy="8615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479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475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490004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9045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37832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131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157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105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485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646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107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078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549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94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438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550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8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Filozofické smery 20. storočia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Pragmatizmus a hermeneutika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sk-SK" sz="2800">
                <a:solidFill>
                  <a:schemeClr val="bg1"/>
                </a:solidFill>
              </a:rPr>
              <a:t>Zhrnutie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k-SK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F2A6ED7-2590-86C9-905B-52C90A2E4D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7637706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sk-SK" sz="1800">
                <a:solidFill>
                  <a:schemeClr val="bg1"/>
                </a:solidFill>
              </a:rPr>
              <a:t>Pragmatizmus – Úvod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k-SK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A112CEA-4610-C770-42C7-3A0893F6EF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0496073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sk-SK" sz="1800">
                <a:solidFill>
                  <a:schemeClr val="bg1"/>
                </a:solidFill>
              </a:rPr>
              <a:t>Pragmatizmus – Hlavné myšlienky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k-SK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D8207D9-C50C-4ED8-1FB9-8E1FEB0CAB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686511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sk-SK" sz="2800">
                <a:solidFill>
                  <a:schemeClr val="bg1"/>
                </a:solidFill>
              </a:rPr>
              <a:t>William James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k-SK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3413F1E-B999-1C63-F2FE-576E337B7D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6658597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sk-SK" sz="2600">
                <a:solidFill>
                  <a:schemeClr val="bg1"/>
                </a:solidFill>
              </a:rPr>
              <a:t>Jamesove prístupy k poznaniu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k-SK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D3A75E3-D830-EB69-9F62-9433784CF5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5308324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sk-SK" sz="1800">
                <a:solidFill>
                  <a:schemeClr val="bg1"/>
                </a:solidFill>
              </a:rPr>
              <a:t>Hermeneutika – Úvod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k-SK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8F0A79A-A95E-B7AD-E9DB-204ADF231D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2640438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sk-SK" sz="1800">
                <a:solidFill>
                  <a:schemeClr val="bg1"/>
                </a:solidFill>
              </a:rPr>
              <a:t>Hermeneutika – História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k-SK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4320550-5FC0-C18C-EF3A-EB86416C82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5189370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sk-SK" sz="2600">
                <a:solidFill>
                  <a:schemeClr val="bg1"/>
                </a:solidFill>
              </a:rPr>
              <a:t>Hans-Georg Gadamer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k-SK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E9366BF-0D0F-43C3-93A6-A03DABB739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2289538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D9AEEE-1CCD-43C0-BA3E-16D60A6E2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04431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919" y="3101093"/>
            <a:ext cx="1840539" cy="3029344"/>
          </a:xfrm>
        </p:spPr>
        <p:txBody>
          <a:bodyPr>
            <a:normAutofit/>
          </a:bodyPr>
          <a:lstStyle/>
          <a:p>
            <a:r>
              <a:rPr lang="sk-SK" sz="2600">
                <a:solidFill>
                  <a:schemeClr val="bg1"/>
                </a:solidFill>
              </a:rPr>
              <a:t>Gadamer – Predsudky a kruh</a:t>
            </a: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60F880A6-33D3-4EEC-A780-B73559B9F2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119" y="3179901"/>
            <a:ext cx="823645" cy="514066"/>
          </a:xfrm>
          <a:custGeom>
            <a:avLst/>
            <a:gdLst>
              <a:gd name="connsiteX0" fmla="*/ 10000 w 10044"/>
              <a:gd name="connsiteY0" fmla="*/ 4701 h 9966"/>
              <a:gd name="connsiteX1" fmla="*/ 8559 w 10044"/>
              <a:gd name="connsiteY1" fmla="*/ 188 h 9966"/>
              <a:gd name="connsiteX2" fmla="*/ 8527 w 10044"/>
              <a:gd name="connsiteY2" fmla="*/ 94 h 9966"/>
              <a:gd name="connsiteX3" fmla="*/ 8438 w 10044"/>
              <a:gd name="connsiteY3" fmla="*/ 0 h 9966"/>
              <a:gd name="connsiteX4" fmla="*/ 7867 w 10044"/>
              <a:gd name="connsiteY4" fmla="*/ 0 h 9966"/>
              <a:gd name="connsiteX5" fmla="*/ 0 w 10044"/>
              <a:gd name="connsiteY5" fmla="*/ 70 h 9966"/>
              <a:gd name="connsiteX6" fmla="*/ 3132 w 10044"/>
              <a:gd name="connsiteY6" fmla="*/ 9763 h 9966"/>
              <a:gd name="connsiteX7" fmla="*/ 7867 w 10044"/>
              <a:gd name="connsiteY7" fmla="*/ 9966 h 9966"/>
              <a:gd name="connsiteX8" fmla="*/ 8438 w 10044"/>
              <a:gd name="connsiteY8" fmla="*/ 9966 h 9966"/>
              <a:gd name="connsiteX9" fmla="*/ 8527 w 10044"/>
              <a:gd name="connsiteY9" fmla="*/ 9872 h 9966"/>
              <a:gd name="connsiteX10" fmla="*/ 8559 w 10044"/>
              <a:gd name="connsiteY10" fmla="*/ 9778 h 9966"/>
              <a:gd name="connsiteX11" fmla="*/ 10000 w 10044"/>
              <a:gd name="connsiteY11" fmla="*/ 5265 h 9966"/>
              <a:gd name="connsiteX12" fmla="*/ 10000 w 10044"/>
              <a:gd name="connsiteY12" fmla="*/ 4701 h 9966"/>
              <a:gd name="connsiteX0" fmla="*/ 6839 w 6883"/>
              <a:gd name="connsiteY0" fmla="*/ 4885 h 10168"/>
              <a:gd name="connsiteX1" fmla="*/ 5405 w 6883"/>
              <a:gd name="connsiteY1" fmla="*/ 357 h 10168"/>
              <a:gd name="connsiteX2" fmla="*/ 5373 w 6883"/>
              <a:gd name="connsiteY2" fmla="*/ 262 h 10168"/>
              <a:gd name="connsiteX3" fmla="*/ 5284 w 6883"/>
              <a:gd name="connsiteY3" fmla="*/ 168 h 10168"/>
              <a:gd name="connsiteX4" fmla="*/ 4716 w 6883"/>
              <a:gd name="connsiteY4" fmla="*/ 168 h 10168"/>
              <a:gd name="connsiteX5" fmla="*/ 50 w 6883"/>
              <a:gd name="connsiteY5" fmla="*/ 0 h 10168"/>
              <a:gd name="connsiteX6" fmla="*/ 1 w 6883"/>
              <a:gd name="connsiteY6" fmla="*/ 9964 h 10168"/>
              <a:gd name="connsiteX7" fmla="*/ 4716 w 6883"/>
              <a:gd name="connsiteY7" fmla="*/ 10168 h 10168"/>
              <a:gd name="connsiteX8" fmla="*/ 5284 w 6883"/>
              <a:gd name="connsiteY8" fmla="*/ 10168 h 10168"/>
              <a:gd name="connsiteX9" fmla="*/ 5373 w 6883"/>
              <a:gd name="connsiteY9" fmla="*/ 10074 h 10168"/>
              <a:gd name="connsiteX10" fmla="*/ 5405 w 6883"/>
              <a:gd name="connsiteY10" fmla="*/ 9979 h 10168"/>
              <a:gd name="connsiteX11" fmla="*/ 6839 w 6883"/>
              <a:gd name="connsiteY11" fmla="*/ 5451 h 10168"/>
              <a:gd name="connsiteX12" fmla="*/ 6839 w 6883"/>
              <a:gd name="connsiteY12" fmla="*/ 4885 h 1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83" h="10168">
                <a:moveTo>
                  <a:pt x="6839" y="4885"/>
                </a:moveTo>
                <a:lnTo>
                  <a:pt x="5405" y="357"/>
                </a:lnTo>
                <a:cubicBezTo>
                  <a:pt x="5395" y="325"/>
                  <a:pt x="5383" y="294"/>
                  <a:pt x="5373" y="262"/>
                </a:cubicBezTo>
                <a:cubicBezTo>
                  <a:pt x="5344" y="168"/>
                  <a:pt x="5314" y="168"/>
                  <a:pt x="5284" y="168"/>
                </a:cubicBezTo>
                <a:lnTo>
                  <a:pt x="4716" y="168"/>
                </a:lnTo>
                <a:lnTo>
                  <a:pt x="50" y="0"/>
                </a:lnTo>
                <a:cubicBezTo>
                  <a:pt x="59" y="3322"/>
                  <a:pt x="-8" y="6643"/>
                  <a:pt x="1" y="9964"/>
                </a:cubicBezTo>
                <a:lnTo>
                  <a:pt x="4716" y="10168"/>
                </a:lnTo>
                <a:lnTo>
                  <a:pt x="5284" y="10168"/>
                </a:lnTo>
                <a:cubicBezTo>
                  <a:pt x="5314" y="10168"/>
                  <a:pt x="5344" y="10074"/>
                  <a:pt x="5373" y="10074"/>
                </a:cubicBezTo>
                <a:cubicBezTo>
                  <a:pt x="5373" y="9979"/>
                  <a:pt x="5405" y="9979"/>
                  <a:pt x="5405" y="9979"/>
                </a:cubicBezTo>
                <a:lnTo>
                  <a:pt x="6839" y="5451"/>
                </a:lnTo>
                <a:cubicBezTo>
                  <a:pt x="6898" y="5262"/>
                  <a:pt x="6898" y="5074"/>
                  <a:pt x="6839" y="48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k-SK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246ED-0535-4496-A8F6-1E80CC4E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6802" y="0"/>
            <a:ext cx="55471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59C9BA2-6EC9-83C0-7265-C763E82B14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3924137"/>
              </p:ext>
            </p:extLst>
          </p:nvPr>
        </p:nvGraphicFramePr>
        <p:xfrm>
          <a:off x="3534858" y="641551"/>
          <a:ext cx="5124159" cy="5264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ym">
  <a:themeElements>
    <a:clrScheme name="Dym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y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ym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245598E36714D4193433C4BC3D3B641" ma:contentTypeVersion="3" ma:contentTypeDescription="Umožňuje vytvoriť nový dokument." ma:contentTypeScope="" ma:versionID="90dfe9609bea7462a28c457e4a274a49">
  <xsd:schema xmlns:xsd="http://www.w3.org/2001/XMLSchema" xmlns:xs="http://www.w3.org/2001/XMLSchema" xmlns:p="http://schemas.microsoft.com/office/2006/metadata/properties" xmlns:ns2="782b0783-3978-455e-95bf-c4649e5486de" targetNamespace="http://schemas.microsoft.com/office/2006/metadata/properties" ma:root="true" ma:fieldsID="4387a6317af52e6a454d9a1da6e8a31c" ns2:_="">
    <xsd:import namespace="782b0783-3978-455e-95bf-c4649e5486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2b0783-3978-455e-95bf-c4649e5486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3B42D54-636E-4502-9D93-7D3D63880A46}"/>
</file>

<file path=customXml/itemProps2.xml><?xml version="1.0" encoding="utf-8"?>
<ds:datastoreItem xmlns:ds="http://schemas.openxmlformats.org/officeDocument/2006/customXml" ds:itemID="{31D56F40-798D-4982-8F1A-C42AEED25F91}"/>
</file>

<file path=customXml/itemProps3.xml><?xml version="1.0" encoding="utf-8"?>
<ds:datastoreItem xmlns:ds="http://schemas.openxmlformats.org/officeDocument/2006/customXml" ds:itemID="{FD012CAD-83E8-4150-AD99-1CE4F986206C}"/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</TotalTime>
  <Words>319</Words>
  <Application>Microsoft Office PowerPoint</Application>
  <PresentationFormat>Prezentácia na obrazovke (4:3)</PresentationFormat>
  <Paragraphs>45</Paragraphs>
  <Slides>10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Dym</vt:lpstr>
      <vt:lpstr>Filozofické smery 20. storočia</vt:lpstr>
      <vt:lpstr>Pragmatizmus – Úvod</vt:lpstr>
      <vt:lpstr>Pragmatizmus – Hlavné myšlienky</vt:lpstr>
      <vt:lpstr>William James</vt:lpstr>
      <vt:lpstr>Jamesove prístupy k poznaniu</vt:lpstr>
      <vt:lpstr>Hermeneutika – Úvod</vt:lpstr>
      <vt:lpstr>Hermeneutika – História</vt:lpstr>
      <vt:lpstr>Hans-Georg Gadamer</vt:lpstr>
      <vt:lpstr>Gadamer – Predsudky a kruh</vt:lpstr>
      <vt:lpstr>Zhrnutie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To</dc:creator>
  <cp:keywords/>
  <dc:description>generated using python-pptx</dc:description>
  <cp:lastModifiedBy>Mgr. Zuzana Tomšíková</cp:lastModifiedBy>
  <cp:revision>2</cp:revision>
  <dcterms:created xsi:type="dcterms:W3CDTF">2013-01-27T09:14:16Z</dcterms:created>
  <dcterms:modified xsi:type="dcterms:W3CDTF">2025-07-03T06:08:29Z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0x0101008245598E36714D4193433C4BC3D3B641</vt:lpwstr>
  </property>
</Properties>
</file>