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presentation.xml" ContentType="application/vnd.openxmlformats-officedocument.presentationml.presentation.main+xml"/>
  <Override PartName="/ppt/diagrams/data5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1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layout1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colors8.xml" ContentType="application/vnd.openxmlformats-officedocument.drawingml.diagramColors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5.xml" ContentType="application/vnd.openxmlformats-officedocument.drawingml.diagramLayout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rawing4.xml" ContentType="application/vnd.ms-office.drawingml.diagramDrawing+xml"/>
  <Override PartName="/ppt/diagrams/drawing8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colors6.xml" ContentType="application/vnd.openxmlformats-officedocument.drawingml.diagramColors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6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drawing6.xml" ContentType="application/vnd.ms-office.drawingml.diagramDrawing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rawing5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3F3F3-7BF4-40B3-91BE-F9675C13F22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F8B90AA-73BB-4926-B493-6471FB48B58D}">
      <dgm:prSet/>
      <dgm:spPr/>
      <dgm:t>
        <a:bodyPr/>
        <a:lstStyle/>
        <a:p>
          <a:r>
            <a:rPr lang="en-US"/>
            <a:t>• Pluralizmus myslenia – množstvo smerov a prúdov</a:t>
          </a:r>
        </a:p>
      </dgm:t>
    </dgm:pt>
    <dgm:pt modelId="{53899000-0513-424B-9A24-214B09138FB2}" type="parTrans" cxnId="{25395ADC-138B-4510-AA3A-37A89A49D9F8}">
      <dgm:prSet/>
      <dgm:spPr/>
      <dgm:t>
        <a:bodyPr/>
        <a:lstStyle/>
        <a:p>
          <a:endParaRPr lang="en-US"/>
        </a:p>
      </dgm:t>
    </dgm:pt>
    <dgm:pt modelId="{C30E0F1E-CCA7-415D-A166-8846AACCE37B}" type="sibTrans" cxnId="{25395ADC-138B-4510-AA3A-37A89A49D9F8}">
      <dgm:prSet/>
      <dgm:spPr/>
      <dgm:t>
        <a:bodyPr/>
        <a:lstStyle/>
        <a:p>
          <a:endParaRPr lang="en-US"/>
        </a:p>
      </dgm:t>
    </dgm:pt>
    <dgm:pt modelId="{AC1775C5-E157-4BE1-9B2F-B77B9D4637D2}">
      <dgm:prSet/>
      <dgm:spPr/>
      <dgm:t>
        <a:bodyPr/>
        <a:lstStyle/>
        <a:p>
          <a:r>
            <a:rPr lang="en-US"/>
            <a:t>• Reakcia na pokrok vedy a techniky</a:t>
          </a:r>
        </a:p>
      </dgm:t>
    </dgm:pt>
    <dgm:pt modelId="{A3F50E95-1821-4F38-81B8-16C16F7C49D6}" type="parTrans" cxnId="{A5C38E2D-4A7C-4E1A-B450-3283832DD66F}">
      <dgm:prSet/>
      <dgm:spPr/>
      <dgm:t>
        <a:bodyPr/>
        <a:lstStyle/>
        <a:p>
          <a:endParaRPr lang="en-US"/>
        </a:p>
      </dgm:t>
    </dgm:pt>
    <dgm:pt modelId="{83F14728-525E-42F6-ACA2-8C7FC0F42CE2}" type="sibTrans" cxnId="{A5C38E2D-4A7C-4E1A-B450-3283832DD66F}">
      <dgm:prSet/>
      <dgm:spPr/>
      <dgm:t>
        <a:bodyPr/>
        <a:lstStyle/>
        <a:p>
          <a:endParaRPr lang="en-US"/>
        </a:p>
      </dgm:t>
    </dgm:pt>
    <dgm:pt modelId="{B0B0F3C1-E624-4A79-9503-1C0774DAA6F3}">
      <dgm:prSet/>
      <dgm:spPr/>
      <dgm:t>
        <a:bodyPr/>
        <a:lstStyle/>
        <a:p>
          <a:r>
            <a:rPr lang="en-US"/>
            <a:t>• Reflexia zlyhania človeka – vojny, totalita, krízy</a:t>
          </a:r>
        </a:p>
      </dgm:t>
    </dgm:pt>
    <dgm:pt modelId="{8F3A65F8-C15C-4501-8079-8183683F8B11}" type="parTrans" cxnId="{A0E1819A-DD0C-4FDD-8789-7EBB2CCDD08B}">
      <dgm:prSet/>
      <dgm:spPr/>
      <dgm:t>
        <a:bodyPr/>
        <a:lstStyle/>
        <a:p>
          <a:endParaRPr lang="en-US"/>
        </a:p>
      </dgm:t>
    </dgm:pt>
    <dgm:pt modelId="{35349B5B-0527-4596-8D1E-8FB9DCEE23E9}" type="sibTrans" cxnId="{A0E1819A-DD0C-4FDD-8789-7EBB2CCDD08B}">
      <dgm:prSet/>
      <dgm:spPr/>
      <dgm:t>
        <a:bodyPr/>
        <a:lstStyle/>
        <a:p>
          <a:endParaRPr lang="en-US"/>
        </a:p>
      </dgm:t>
    </dgm:pt>
    <dgm:pt modelId="{8B7DE0D0-7A1C-4ED1-B67D-390C6F242DCD}">
      <dgm:prSet/>
      <dgm:spPr/>
      <dgm:t>
        <a:bodyPr/>
        <a:lstStyle/>
        <a:p>
          <a:r>
            <a:rPr lang="en-US"/>
            <a:t>• Nadväznosť medzi smermi: fenomenológia → existencializmus → antropológia → hermeneutika</a:t>
          </a:r>
        </a:p>
      </dgm:t>
    </dgm:pt>
    <dgm:pt modelId="{E2F7A429-DCC7-470A-A92B-23123DDBDD38}" type="parTrans" cxnId="{3F1F0DF3-0D96-45ED-AFE5-57EC8D217C04}">
      <dgm:prSet/>
      <dgm:spPr/>
      <dgm:t>
        <a:bodyPr/>
        <a:lstStyle/>
        <a:p>
          <a:endParaRPr lang="en-US"/>
        </a:p>
      </dgm:t>
    </dgm:pt>
    <dgm:pt modelId="{6B27BC1B-1E43-4D47-8DAF-92704C7FE40B}" type="sibTrans" cxnId="{3F1F0DF3-0D96-45ED-AFE5-57EC8D217C04}">
      <dgm:prSet/>
      <dgm:spPr/>
      <dgm:t>
        <a:bodyPr/>
        <a:lstStyle/>
        <a:p>
          <a:endParaRPr lang="en-US"/>
        </a:p>
      </dgm:t>
    </dgm:pt>
    <dgm:pt modelId="{ED72F192-B642-4478-B4F6-6A8E18D83382}" type="pres">
      <dgm:prSet presAssocID="{3043F3F3-7BF4-40B3-91BE-F9675C13F22C}" presName="outerComposite" presStyleCnt="0">
        <dgm:presLayoutVars>
          <dgm:chMax val="5"/>
          <dgm:dir/>
          <dgm:resizeHandles val="exact"/>
        </dgm:presLayoutVars>
      </dgm:prSet>
      <dgm:spPr/>
    </dgm:pt>
    <dgm:pt modelId="{0378DA7E-1E2E-48E0-A30C-A70D60D6201A}" type="pres">
      <dgm:prSet presAssocID="{3043F3F3-7BF4-40B3-91BE-F9675C13F22C}" presName="dummyMaxCanvas" presStyleCnt="0">
        <dgm:presLayoutVars/>
      </dgm:prSet>
      <dgm:spPr/>
    </dgm:pt>
    <dgm:pt modelId="{DD84333B-8475-44AD-86A9-834D10F61355}" type="pres">
      <dgm:prSet presAssocID="{3043F3F3-7BF4-40B3-91BE-F9675C13F22C}" presName="FourNodes_1" presStyleLbl="node1" presStyleIdx="0" presStyleCnt="4">
        <dgm:presLayoutVars>
          <dgm:bulletEnabled val="1"/>
        </dgm:presLayoutVars>
      </dgm:prSet>
      <dgm:spPr/>
    </dgm:pt>
    <dgm:pt modelId="{95B9305D-9B52-473A-935A-F29E587D2AE6}" type="pres">
      <dgm:prSet presAssocID="{3043F3F3-7BF4-40B3-91BE-F9675C13F22C}" presName="FourNodes_2" presStyleLbl="node1" presStyleIdx="1" presStyleCnt="4">
        <dgm:presLayoutVars>
          <dgm:bulletEnabled val="1"/>
        </dgm:presLayoutVars>
      </dgm:prSet>
      <dgm:spPr/>
    </dgm:pt>
    <dgm:pt modelId="{A28FD4FE-7744-4761-89BA-21D1567CF22E}" type="pres">
      <dgm:prSet presAssocID="{3043F3F3-7BF4-40B3-91BE-F9675C13F22C}" presName="FourNodes_3" presStyleLbl="node1" presStyleIdx="2" presStyleCnt="4">
        <dgm:presLayoutVars>
          <dgm:bulletEnabled val="1"/>
        </dgm:presLayoutVars>
      </dgm:prSet>
      <dgm:spPr/>
    </dgm:pt>
    <dgm:pt modelId="{1E71C8B7-812D-4A44-9AFD-43D4CB9852EF}" type="pres">
      <dgm:prSet presAssocID="{3043F3F3-7BF4-40B3-91BE-F9675C13F22C}" presName="FourNodes_4" presStyleLbl="node1" presStyleIdx="3" presStyleCnt="4">
        <dgm:presLayoutVars>
          <dgm:bulletEnabled val="1"/>
        </dgm:presLayoutVars>
      </dgm:prSet>
      <dgm:spPr/>
    </dgm:pt>
    <dgm:pt modelId="{6B9F031B-541C-4761-ABE1-A8B5E0599ED7}" type="pres">
      <dgm:prSet presAssocID="{3043F3F3-7BF4-40B3-91BE-F9675C13F22C}" presName="FourConn_1-2" presStyleLbl="fgAccFollowNode1" presStyleIdx="0" presStyleCnt="3">
        <dgm:presLayoutVars>
          <dgm:bulletEnabled val="1"/>
        </dgm:presLayoutVars>
      </dgm:prSet>
      <dgm:spPr/>
    </dgm:pt>
    <dgm:pt modelId="{DC2CA8AE-6264-45CF-97FC-3A8897E5D633}" type="pres">
      <dgm:prSet presAssocID="{3043F3F3-7BF4-40B3-91BE-F9675C13F22C}" presName="FourConn_2-3" presStyleLbl="fgAccFollowNode1" presStyleIdx="1" presStyleCnt="3">
        <dgm:presLayoutVars>
          <dgm:bulletEnabled val="1"/>
        </dgm:presLayoutVars>
      </dgm:prSet>
      <dgm:spPr/>
    </dgm:pt>
    <dgm:pt modelId="{47E33C2F-0E3B-4AB7-B22D-79AEB4522775}" type="pres">
      <dgm:prSet presAssocID="{3043F3F3-7BF4-40B3-91BE-F9675C13F22C}" presName="FourConn_3-4" presStyleLbl="fgAccFollowNode1" presStyleIdx="2" presStyleCnt="3">
        <dgm:presLayoutVars>
          <dgm:bulletEnabled val="1"/>
        </dgm:presLayoutVars>
      </dgm:prSet>
      <dgm:spPr/>
    </dgm:pt>
    <dgm:pt modelId="{9B1EFD24-0484-432A-9274-B04DAB70E8E5}" type="pres">
      <dgm:prSet presAssocID="{3043F3F3-7BF4-40B3-91BE-F9675C13F22C}" presName="FourNodes_1_text" presStyleLbl="node1" presStyleIdx="3" presStyleCnt="4">
        <dgm:presLayoutVars>
          <dgm:bulletEnabled val="1"/>
        </dgm:presLayoutVars>
      </dgm:prSet>
      <dgm:spPr/>
    </dgm:pt>
    <dgm:pt modelId="{0AD10A14-D2FC-4CE2-B8E3-392CF6F48F2A}" type="pres">
      <dgm:prSet presAssocID="{3043F3F3-7BF4-40B3-91BE-F9675C13F22C}" presName="FourNodes_2_text" presStyleLbl="node1" presStyleIdx="3" presStyleCnt="4">
        <dgm:presLayoutVars>
          <dgm:bulletEnabled val="1"/>
        </dgm:presLayoutVars>
      </dgm:prSet>
      <dgm:spPr/>
    </dgm:pt>
    <dgm:pt modelId="{68FCA862-431E-492B-A66C-051BBD47F304}" type="pres">
      <dgm:prSet presAssocID="{3043F3F3-7BF4-40B3-91BE-F9675C13F22C}" presName="FourNodes_3_text" presStyleLbl="node1" presStyleIdx="3" presStyleCnt="4">
        <dgm:presLayoutVars>
          <dgm:bulletEnabled val="1"/>
        </dgm:presLayoutVars>
      </dgm:prSet>
      <dgm:spPr/>
    </dgm:pt>
    <dgm:pt modelId="{848FF51B-3083-4147-A345-7B207C67679D}" type="pres">
      <dgm:prSet presAssocID="{3043F3F3-7BF4-40B3-91BE-F9675C13F22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D347822-A409-47A7-AC0B-6C2FE2800808}" type="presOf" srcId="{35349B5B-0527-4596-8D1E-8FB9DCEE23E9}" destId="{47E33C2F-0E3B-4AB7-B22D-79AEB4522775}" srcOrd="0" destOrd="0" presId="urn:microsoft.com/office/officeart/2005/8/layout/vProcess5"/>
    <dgm:cxn modelId="{A5C38E2D-4A7C-4E1A-B450-3283832DD66F}" srcId="{3043F3F3-7BF4-40B3-91BE-F9675C13F22C}" destId="{AC1775C5-E157-4BE1-9B2F-B77B9D4637D2}" srcOrd="1" destOrd="0" parTransId="{A3F50E95-1821-4F38-81B8-16C16F7C49D6}" sibTransId="{83F14728-525E-42F6-ACA2-8C7FC0F42CE2}"/>
    <dgm:cxn modelId="{FE330B5E-DEC2-4FBA-9FDF-D1DF2FA6C62B}" type="presOf" srcId="{B0B0F3C1-E624-4A79-9503-1C0774DAA6F3}" destId="{A28FD4FE-7744-4761-89BA-21D1567CF22E}" srcOrd="0" destOrd="0" presId="urn:microsoft.com/office/officeart/2005/8/layout/vProcess5"/>
    <dgm:cxn modelId="{0EDDE04F-2F4A-4403-BE74-5885B520916A}" type="presOf" srcId="{C30E0F1E-CCA7-415D-A166-8846AACCE37B}" destId="{6B9F031B-541C-4761-ABE1-A8B5E0599ED7}" srcOrd="0" destOrd="0" presId="urn:microsoft.com/office/officeart/2005/8/layout/vProcess5"/>
    <dgm:cxn modelId="{F6FD947C-8A81-4E5A-B5FC-1EFE8D7A0DDD}" type="presOf" srcId="{AC1775C5-E157-4BE1-9B2F-B77B9D4637D2}" destId="{0AD10A14-D2FC-4CE2-B8E3-392CF6F48F2A}" srcOrd="1" destOrd="0" presId="urn:microsoft.com/office/officeart/2005/8/layout/vProcess5"/>
    <dgm:cxn modelId="{896AE180-8757-4D39-AC9E-5C38447AA95F}" type="presOf" srcId="{8B7DE0D0-7A1C-4ED1-B67D-390C6F242DCD}" destId="{848FF51B-3083-4147-A345-7B207C67679D}" srcOrd="1" destOrd="0" presId="urn:microsoft.com/office/officeart/2005/8/layout/vProcess5"/>
    <dgm:cxn modelId="{5F44878B-D3F8-4F92-8C0E-E700AA25B701}" type="presOf" srcId="{DF8B90AA-73BB-4926-B493-6471FB48B58D}" destId="{9B1EFD24-0484-432A-9274-B04DAB70E8E5}" srcOrd="1" destOrd="0" presId="urn:microsoft.com/office/officeart/2005/8/layout/vProcess5"/>
    <dgm:cxn modelId="{DEBBA192-973C-4AB0-87B1-03A624CBFB8A}" type="presOf" srcId="{8B7DE0D0-7A1C-4ED1-B67D-390C6F242DCD}" destId="{1E71C8B7-812D-4A44-9AFD-43D4CB9852EF}" srcOrd="0" destOrd="0" presId="urn:microsoft.com/office/officeart/2005/8/layout/vProcess5"/>
    <dgm:cxn modelId="{A0E1819A-DD0C-4FDD-8789-7EBB2CCDD08B}" srcId="{3043F3F3-7BF4-40B3-91BE-F9675C13F22C}" destId="{B0B0F3C1-E624-4A79-9503-1C0774DAA6F3}" srcOrd="2" destOrd="0" parTransId="{8F3A65F8-C15C-4501-8079-8183683F8B11}" sibTransId="{35349B5B-0527-4596-8D1E-8FB9DCEE23E9}"/>
    <dgm:cxn modelId="{5E97F4CD-5B12-4CD6-B82F-BADFF38FDA97}" type="presOf" srcId="{DF8B90AA-73BB-4926-B493-6471FB48B58D}" destId="{DD84333B-8475-44AD-86A9-834D10F61355}" srcOrd="0" destOrd="0" presId="urn:microsoft.com/office/officeart/2005/8/layout/vProcess5"/>
    <dgm:cxn modelId="{25395ADC-138B-4510-AA3A-37A89A49D9F8}" srcId="{3043F3F3-7BF4-40B3-91BE-F9675C13F22C}" destId="{DF8B90AA-73BB-4926-B493-6471FB48B58D}" srcOrd="0" destOrd="0" parTransId="{53899000-0513-424B-9A24-214B09138FB2}" sibTransId="{C30E0F1E-CCA7-415D-A166-8846AACCE37B}"/>
    <dgm:cxn modelId="{F3BA00DF-ED30-4394-A2D0-9192B049D0A1}" type="presOf" srcId="{B0B0F3C1-E624-4A79-9503-1C0774DAA6F3}" destId="{68FCA862-431E-492B-A66C-051BBD47F304}" srcOrd="1" destOrd="0" presId="urn:microsoft.com/office/officeart/2005/8/layout/vProcess5"/>
    <dgm:cxn modelId="{EB4F80E3-BD6B-4AAD-A838-8D00F4075F2C}" type="presOf" srcId="{AC1775C5-E157-4BE1-9B2F-B77B9D4637D2}" destId="{95B9305D-9B52-473A-935A-F29E587D2AE6}" srcOrd="0" destOrd="0" presId="urn:microsoft.com/office/officeart/2005/8/layout/vProcess5"/>
    <dgm:cxn modelId="{49BACBF0-E6F4-4510-ABE9-BB0E4D661028}" type="presOf" srcId="{83F14728-525E-42F6-ACA2-8C7FC0F42CE2}" destId="{DC2CA8AE-6264-45CF-97FC-3A8897E5D633}" srcOrd="0" destOrd="0" presId="urn:microsoft.com/office/officeart/2005/8/layout/vProcess5"/>
    <dgm:cxn modelId="{3F1F0DF3-0D96-45ED-AFE5-57EC8D217C04}" srcId="{3043F3F3-7BF4-40B3-91BE-F9675C13F22C}" destId="{8B7DE0D0-7A1C-4ED1-B67D-390C6F242DCD}" srcOrd="3" destOrd="0" parTransId="{E2F7A429-DCC7-470A-A92B-23123DDBDD38}" sibTransId="{6B27BC1B-1E43-4D47-8DAF-92704C7FE40B}"/>
    <dgm:cxn modelId="{F37DA3FF-C13E-4442-9E27-DB957F4BD80E}" type="presOf" srcId="{3043F3F3-7BF4-40B3-91BE-F9675C13F22C}" destId="{ED72F192-B642-4478-B4F6-6A8E18D83382}" srcOrd="0" destOrd="0" presId="urn:microsoft.com/office/officeart/2005/8/layout/vProcess5"/>
    <dgm:cxn modelId="{49580B6A-11A7-4A97-A240-6141979E0AC7}" type="presParOf" srcId="{ED72F192-B642-4478-B4F6-6A8E18D83382}" destId="{0378DA7E-1E2E-48E0-A30C-A70D60D6201A}" srcOrd="0" destOrd="0" presId="urn:microsoft.com/office/officeart/2005/8/layout/vProcess5"/>
    <dgm:cxn modelId="{A954433B-F22B-45EA-B893-3E37107D203C}" type="presParOf" srcId="{ED72F192-B642-4478-B4F6-6A8E18D83382}" destId="{DD84333B-8475-44AD-86A9-834D10F61355}" srcOrd="1" destOrd="0" presId="urn:microsoft.com/office/officeart/2005/8/layout/vProcess5"/>
    <dgm:cxn modelId="{43A08D36-C9D3-4AE9-B06D-3244EB39D14D}" type="presParOf" srcId="{ED72F192-B642-4478-B4F6-6A8E18D83382}" destId="{95B9305D-9B52-473A-935A-F29E587D2AE6}" srcOrd="2" destOrd="0" presId="urn:microsoft.com/office/officeart/2005/8/layout/vProcess5"/>
    <dgm:cxn modelId="{35B667B8-7A38-49F3-8699-9A691E764A5E}" type="presParOf" srcId="{ED72F192-B642-4478-B4F6-6A8E18D83382}" destId="{A28FD4FE-7744-4761-89BA-21D1567CF22E}" srcOrd="3" destOrd="0" presId="urn:microsoft.com/office/officeart/2005/8/layout/vProcess5"/>
    <dgm:cxn modelId="{0BF76D36-3026-434F-9F8C-A20B10DAFB39}" type="presParOf" srcId="{ED72F192-B642-4478-B4F6-6A8E18D83382}" destId="{1E71C8B7-812D-4A44-9AFD-43D4CB9852EF}" srcOrd="4" destOrd="0" presId="urn:microsoft.com/office/officeart/2005/8/layout/vProcess5"/>
    <dgm:cxn modelId="{9062F379-6087-4673-A2DF-3B2799816386}" type="presParOf" srcId="{ED72F192-B642-4478-B4F6-6A8E18D83382}" destId="{6B9F031B-541C-4761-ABE1-A8B5E0599ED7}" srcOrd="5" destOrd="0" presId="urn:microsoft.com/office/officeart/2005/8/layout/vProcess5"/>
    <dgm:cxn modelId="{087D4449-1530-4C85-B1F0-88CBFECD37BC}" type="presParOf" srcId="{ED72F192-B642-4478-B4F6-6A8E18D83382}" destId="{DC2CA8AE-6264-45CF-97FC-3A8897E5D633}" srcOrd="6" destOrd="0" presId="urn:microsoft.com/office/officeart/2005/8/layout/vProcess5"/>
    <dgm:cxn modelId="{B8534D6E-2D5B-4573-AAAF-DFE0B33666F3}" type="presParOf" srcId="{ED72F192-B642-4478-B4F6-6A8E18D83382}" destId="{47E33C2F-0E3B-4AB7-B22D-79AEB4522775}" srcOrd="7" destOrd="0" presId="urn:microsoft.com/office/officeart/2005/8/layout/vProcess5"/>
    <dgm:cxn modelId="{46E3D06D-B3E5-4BFD-960A-F5C357AD6757}" type="presParOf" srcId="{ED72F192-B642-4478-B4F6-6A8E18D83382}" destId="{9B1EFD24-0484-432A-9274-B04DAB70E8E5}" srcOrd="8" destOrd="0" presId="urn:microsoft.com/office/officeart/2005/8/layout/vProcess5"/>
    <dgm:cxn modelId="{DB48446D-E510-4E8C-8404-9FFA62EE9C54}" type="presParOf" srcId="{ED72F192-B642-4478-B4F6-6A8E18D83382}" destId="{0AD10A14-D2FC-4CE2-B8E3-392CF6F48F2A}" srcOrd="9" destOrd="0" presId="urn:microsoft.com/office/officeart/2005/8/layout/vProcess5"/>
    <dgm:cxn modelId="{57263483-4A28-4309-A263-80F8F8041108}" type="presParOf" srcId="{ED72F192-B642-4478-B4F6-6A8E18D83382}" destId="{68FCA862-431E-492B-A66C-051BBD47F304}" srcOrd="10" destOrd="0" presId="urn:microsoft.com/office/officeart/2005/8/layout/vProcess5"/>
    <dgm:cxn modelId="{0962DADD-6AA6-42AA-B2D7-69245B6D38A0}" type="presParOf" srcId="{ED72F192-B642-4478-B4F6-6A8E18D83382}" destId="{848FF51B-3083-4147-A345-7B207C67679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1674B6-C1A7-476C-8EB4-8636128DFED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BD16A89-13D2-4002-B03C-4D1770550A9E}">
      <dgm:prSet/>
      <dgm:spPr/>
      <dgm:t>
        <a:bodyPr/>
        <a:lstStyle/>
        <a:p>
          <a:r>
            <a:rPr lang="en-US"/>
            <a:t>• Fenomenológia – poznanie podstaty javov</a:t>
          </a:r>
        </a:p>
      </dgm:t>
    </dgm:pt>
    <dgm:pt modelId="{33AFE01D-968F-405E-ACE1-FE2391CA2906}" type="parTrans" cxnId="{2F3D2CDF-50B5-4FC3-8FD6-2D3D7D4DCBAF}">
      <dgm:prSet/>
      <dgm:spPr/>
      <dgm:t>
        <a:bodyPr/>
        <a:lstStyle/>
        <a:p>
          <a:endParaRPr lang="en-US"/>
        </a:p>
      </dgm:t>
    </dgm:pt>
    <dgm:pt modelId="{D683D11D-741C-4AE8-B4D1-5F4EB2A3C9C1}" type="sibTrans" cxnId="{2F3D2CDF-50B5-4FC3-8FD6-2D3D7D4DCBAF}">
      <dgm:prSet/>
      <dgm:spPr/>
      <dgm:t>
        <a:bodyPr/>
        <a:lstStyle/>
        <a:p>
          <a:endParaRPr lang="en-US"/>
        </a:p>
      </dgm:t>
    </dgm:pt>
    <dgm:pt modelId="{8A0F55BF-64E2-469D-B533-6B4A80999B57}">
      <dgm:prSet/>
      <dgm:spPr/>
      <dgm:t>
        <a:bodyPr/>
        <a:lstStyle/>
        <a:p>
          <a:r>
            <a:rPr lang="en-US"/>
            <a:t>• Antropológia – filozofický výklad človeka</a:t>
          </a:r>
        </a:p>
      </dgm:t>
    </dgm:pt>
    <dgm:pt modelId="{C019E55A-BF12-40AD-B76B-44693D93E4CC}" type="parTrans" cxnId="{32E05786-DCB9-4D27-9FF6-FBB1395391A4}">
      <dgm:prSet/>
      <dgm:spPr/>
      <dgm:t>
        <a:bodyPr/>
        <a:lstStyle/>
        <a:p>
          <a:endParaRPr lang="en-US"/>
        </a:p>
      </dgm:t>
    </dgm:pt>
    <dgm:pt modelId="{8B998C7B-EC7B-4E75-9111-20090EE76B47}" type="sibTrans" cxnId="{32E05786-DCB9-4D27-9FF6-FBB1395391A4}">
      <dgm:prSet/>
      <dgm:spPr/>
      <dgm:t>
        <a:bodyPr/>
        <a:lstStyle/>
        <a:p>
          <a:endParaRPr lang="en-US"/>
        </a:p>
      </dgm:t>
    </dgm:pt>
    <dgm:pt modelId="{6F5113DD-2058-43A5-A4AF-3A427A4A874C}">
      <dgm:prSet/>
      <dgm:spPr/>
      <dgm:t>
        <a:bodyPr/>
        <a:lstStyle/>
        <a:p>
          <a:r>
            <a:rPr lang="en-US"/>
            <a:t>• Existencializmus – jedinečná existencia jednotlivca</a:t>
          </a:r>
        </a:p>
      </dgm:t>
    </dgm:pt>
    <dgm:pt modelId="{B6B98630-8C53-4D82-AC00-2255D2AE7BBE}" type="parTrans" cxnId="{C94C760D-2D22-4DFE-87DC-7D7B352521FD}">
      <dgm:prSet/>
      <dgm:spPr/>
      <dgm:t>
        <a:bodyPr/>
        <a:lstStyle/>
        <a:p>
          <a:endParaRPr lang="en-US"/>
        </a:p>
      </dgm:t>
    </dgm:pt>
    <dgm:pt modelId="{B227EB99-0141-403D-8FEC-535D53738D3A}" type="sibTrans" cxnId="{C94C760D-2D22-4DFE-87DC-7D7B352521FD}">
      <dgm:prSet/>
      <dgm:spPr/>
      <dgm:t>
        <a:bodyPr/>
        <a:lstStyle/>
        <a:p>
          <a:endParaRPr lang="en-US"/>
        </a:p>
      </dgm:t>
    </dgm:pt>
    <dgm:pt modelId="{A2F1C369-F402-413F-88B0-9A093652C40A}">
      <dgm:prSet/>
      <dgm:spPr/>
      <dgm:t>
        <a:bodyPr/>
        <a:lstStyle/>
        <a:p>
          <a:r>
            <a:rPr lang="en-US"/>
            <a:t>• Spoločný cieľ: pochopiť človeka a jeho bytie</a:t>
          </a:r>
        </a:p>
      </dgm:t>
    </dgm:pt>
    <dgm:pt modelId="{6CA37FE0-CC74-4FEE-BA8E-5637EA3764B8}" type="parTrans" cxnId="{8EE5D09B-0008-4DD6-86C6-40B30089E92B}">
      <dgm:prSet/>
      <dgm:spPr/>
      <dgm:t>
        <a:bodyPr/>
        <a:lstStyle/>
        <a:p>
          <a:endParaRPr lang="en-US"/>
        </a:p>
      </dgm:t>
    </dgm:pt>
    <dgm:pt modelId="{D0115D45-EBB9-4DD9-ADC4-0D549EB9FC66}" type="sibTrans" cxnId="{8EE5D09B-0008-4DD6-86C6-40B30089E92B}">
      <dgm:prSet/>
      <dgm:spPr/>
      <dgm:t>
        <a:bodyPr/>
        <a:lstStyle/>
        <a:p>
          <a:endParaRPr lang="en-US"/>
        </a:p>
      </dgm:t>
    </dgm:pt>
    <dgm:pt modelId="{EAEB96E5-DD81-4C04-A84A-13D6448D7399}" type="pres">
      <dgm:prSet presAssocID="{261674B6-C1A7-476C-8EB4-8636128DFED6}" presName="linear" presStyleCnt="0">
        <dgm:presLayoutVars>
          <dgm:animLvl val="lvl"/>
          <dgm:resizeHandles val="exact"/>
        </dgm:presLayoutVars>
      </dgm:prSet>
      <dgm:spPr/>
    </dgm:pt>
    <dgm:pt modelId="{9BFDFFBA-BA5E-4B98-BD68-88FE590B74B1}" type="pres">
      <dgm:prSet presAssocID="{FBD16A89-13D2-4002-B03C-4D1770550A9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3C21B40-478A-427B-87C0-60420A197A69}" type="pres">
      <dgm:prSet presAssocID="{D683D11D-741C-4AE8-B4D1-5F4EB2A3C9C1}" presName="spacer" presStyleCnt="0"/>
      <dgm:spPr/>
    </dgm:pt>
    <dgm:pt modelId="{40FFBB73-4EDE-4094-98A9-4E4D1704906B}" type="pres">
      <dgm:prSet presAssocID="{8A0F55BF-64E2-469D-B533-6B4A80999B5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5A14852-AAB4-48AC-9C16-06282CBF4E6B}" type="pres">
      <dgm:prSet presAssocID="{8B998C7B-EC7B-4E75-9111-20090EE76B47}" presName="spacer" presStyleCnt="0"/>
      <dgm:spPr/>
    </dgm:pt>
    <dgm:pt modelId="{6D4CED58-1108-4C88-B49C-54EDFB83AC35}" type="pres">
      <dgm:prSet presAssocID="{6F5113DD-2058-43A5-A4AF-3A427A4A874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8931AFC-C133-4A26-815B-19499F45D859}" type="pres">
      <dgm:prSet presAssocID="{B227EB99-0141-403D-8FEC-535D53738D3A}" presName="spacer" presStyleCnt="0"/>
      <dgm:spPr/>
    </dgm:pt>
    <dgm:pt modelId="{0753931F-52A9-4775-AC66-EEBAC39E00FD}" type="pres">
      <dgm:prSet presAssocID="{A2F1C369-F402-413F-88B0-9A093652C40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4B7130A-2E31-4177-A32D-7F0FCB64503C}" type="presOf" srcId="{6F5113DD-2058-43A5-A4AF-3A427A4A874C}" destId="{6D4CED58-1108-4C88-B49C-54EDFB83AC35}" srcOrd="0" destOrd="0" presId="urn:microsoft.com/office/officeart/2005/8/layout/vList2"/>
    <dgm:cxn modelId="{C94C760D-2D22-4DFE-87DC-7D7B352521FD}" srcId="{261674B6-C1A7-476C-8EB4-8636128DFED6}" destId="{6F5113DD-2058-43A5-A4AF-3A427A4A874C}" srcOrd="2" destOrd="0" parTransId="{B6B98630-8C53-4D82-AC00-2255D2AE7BBE}" sibTransId="{B227EB99-0141-403D-8FEC-535D53738D3A}"/>
    <dgm:cxn modelId="{051C713B-2B43-4701-B4D8-48018464F319}" type="presOf" srcId="{261674B6-C1A7-476C-8EB4-8636128DFED6}" destId="{EAEB96E5-DD81-4C04-A84A-13D6448D7399}" srcOrd="0" destOrd="0" presId="urn:microsoft.com/office/officeart/2005/8/layout/vList2"/>
    <dgm:cxn modelId="{32E05786-DCB9-4D27-9FF6-FBB1395391A4}" srcId="{261674B6-C1A7-476C-8EB4-8636128DFED6}" destId="{8A0F55BF-64E2-469D-B533-6B4A80999B57}" srcOrd="1" destOrd="0" parTransId="{C019E55A-BF12-40AD-B76B-44693D93E4CC}" sibTransId="{8B998C7B-EC7B-4E75-9111-20090EE76B47}"/>
    <dgm:cxn modelId="{8EE5D09B-0008-4DD6-86C6-40B30089E92B}" srcId="{261674B6-C1A7-476C-8EB4-8636128DFED6}" destId="{A2F1C369-F402-413F-88B0-9A093652C40A}" srcOrd="3" destOrd="0" parTransId="{6CA37FE0-CC74-4FEE-BA8E-5637EA3764B8}" sibTransId="{D0115D45-EBB9-4DD9-ADC4-0D549EB9FC66}"/>
    <dgm:cxn modelId="{489DEF9E-3F7A-4FC3-9F52-1EF46C55F564}" type="presOf" srcId="{A2F1C369-F402-413F-88B0-9A093652C40A}" destId="{0753931F-52A9-4775-AC66-EEBAC39E00FD}" srcOrd="0" destOrd="0" presId="urn:microsoft.com/office/officeart/2005/8/layout/vList2"/>
    <dgm:cxn modelId="{CF6513A8-10CA-40A1-BCC5-5D8E92C3344B}" type="presOf" srcId="{FBD16A89-13D2-4002-B03C-4D1770550A9E}" destId="{9BFDFFBA-BA5E-4B98-BD68-88FE590B74B1}" srcOrd="0" destOrd="0" presId="urn:microsoft.com/office/officeart/2005/8/layout/vList2"/>
    <dgm:cxn modelId="{2F3D2CDF-50B5-4FC3-8FD6-2D3D7D4DCBAF}" srcId="{261674B6-C1A7-476C-8EB4-8636128DFED6}" destId="{FBD16A89-13D2-4002-B03C-4D1770550A9E}" srcOrd="0" destOrd="0" parTransId="{33AFE01D-968F-405E-ACE1-FE2391CA2906}" sibTransId="{D683D11D-741C-4AE8-B4D1-5F4EB2A3C9C1}"/>
    <dgm:cxn modelId="{74D2CFF4-35D7-4383-97C6-02AEA48AE33A}" type="presOf" srcId="{8A0F55BF-64E2-469D-B533-6B4A80999B57}" destId="{40FFBB73-4EDE-4094-98A9-4E4D1704906B}" srcOrd="0" destOrd="0" presId="urn:microsoft.com/office/officeart/2005/8/layout/vList2"/>
    <dgm:cxn modelId="{0A96BC34-8BDE-4D65-B949-08F7FCFE83E3}" type="presParOf" srcId="{EAEB96E5-DD81-4C04-A84A-13D6448D7399}" destId="{9BFDFFBA-BA5E-4B98-BD68-88FE590B74B1}" srcOrd="0" destOrd="0" presId="urn:microsoft.com/office/officeart/2005/8/layout/vList2"/>
    <dgm:cxn modelId="{BFC78538-F7E0-4238-A439-3E2EA3DE22E2}" type="presParOf" srcId="{EAEB96E5-DD81-4C04-A84A-13D6448D7399}" destId="{B3C21B40-478A-427B-87C0-60420A197A69}" srcOrd="1" destOrd="0" presId="urn:microsoft.com/office/officeart/2005/8/layout/vList2"/>
    <dgm:cxn modelId="{3743E6C0-7FB6-4454-B0D9-8C42D6BD0F7A}" type="presParOf" srcId="{EAEB96E5-DD81-4C04-A84A-13D6448D7399}" destId="{40FFBB73-4EDE-4094-98A9-4E4D1704906B}" srcOrd="2" destOrd="0" presId="urn:microsoft.com/office/officeart/2005/8/layout/vList2"/>
    <dgm:cxn modelId="{9656A7D9-6B00-4F20-BA20-580266A2750D}" type="presParOf" srcId="{EAEB96E5-DD81-4C04-A84A-13D6448D7399}" destId="{B5A14852-AAB4-48AC-9C16-06282CBF4E6B}" srcOrd="3" destOrd="0" presId="urn:microsoft.com/office/officeart/2005/8/layout/vList2"/>
    <dgm:cxn modelId="{BC759229-4C47-4271-B311-DA964A4CEE34}" type="presParOf" srcId="{EAEB96E5-DD81-4C04-A84A-13D6448D7399}" destId="{6D4CED58-1108-4C88-B49C-54EDFB83AC35}" srcOrd="4" destOrd="0" presId="urn:microsoft.com/office/officeart/2005/8/layout/vList2"/>
    <dgm:cxn modelId="{BE387C68-E98C-4354-AA0C-1CBC858A1F25}" type="presParOf" srcId="{EAEB96E5-DD81-4C04-A84A-13D6448D7399}" destId="{48931AFC-C133-4A26-815B-19499F45D859}" srcOrd="5" destOrd="0" presId="urn:microsoft.com/office/officeart/2005/8/layout/vList2"/>
    <dgm:cxn modelId="{E038D8DA-2D7A-4450-81B1-9176D541A9DD}" type="presParOf" srcId="{EAEB96E5-DD81-4C04-A84A-13D6448D7399}" destId="{0753931F-52A9-4775-AC66-EEBAC39E00F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C980D9-DD70-42F4-937D-AF6EA8D1797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3E0BE3F-0F74-4DAC-89B7-0D921447F7EB}">
      <dgm:prSet/>
      <dgm:spPr/>
      <dgm:t>
        <a:bodyPr/>
        <a:lstStyle/>
        <a:p>
          <a:r>
            <a:rPr lang="en-US"/>
            <a:t>• Filozofia 20. storočia reaguje na krízy a pokrok</a:t>
          </a:r>
        </a:p>
      </dgm:t>
    </dgm:pt>
    <dgm:pt modelId="{35D35587-4665-4AFE-B8BB-E33789B874EC}" type="parTrans" cxnId="{5F66AFEA-41E5-4D91-964B-1AE25604DE91}">
      <dgm:prSet/>
      <dgm:spPr/>
      <dgm:t>
        <a:bodyPr/>
        <a:lstStyle/>
        <a:p>
          <a:endParaRPr lang="en-US"/>
        </a:p>
      </dgm:t>
    </dgm:pt>
    <dgm:pt modelId="{29786995-C75B-449C-AC4A-8395B5A34A58}" type="sibTrans" cxnId="{5F66AFEA-41E5-4D91-964B-1AE25604DE91}">
      <dgm:prSet/>
      <dgm:spPr/>
      <dgm:t>
        <a:bodyPr/>
        <a:lstStyle/>
        <a:p>
          <a:endParaRPr lang="en-US"/>
        </a:p>
      </dgm:t>
    </dgm:pt>
    <dgm:pt modelId="{4684228A-1B36-40C0-A6CF-636FA7084518}">
      <dgm:prSet/>
      <dgm:spPr/>
      <dgm:t>
        <a:bodyPr/>
        <a:lstStyle/>
        <a:p>
          <a:r>
            <a:rPr lang="en-US"/>
            <a:t>• Dôraz na človeka, jeho vedomie, slobodu a zodpovednosť</a:t>
          </a:r>
        </a:p>
      </dgm:t>
    </dgm:pt>
    <dgm:pt modelId="{A3F9F146-224C-4AB3-BF09-0CCF19ECCEC2}" type="parTrans" cxnId="{503B3136-5E2A-466F-977D-726EE9C51E26}">
      <dgm:prSet/>
      <dgm:spPr/>
      <dgm:t>
        <a:bodyPr/>
        <a:lstStyle/>
        <a:p>
          <a:endParaRPr lang="en-US"/>
        </a:p>
      </dgm:t>
    </dgm:pt>
    <dgm:pt modelId="{FB8FCF2E-42B7-4EC0-976E-74B36D1C77DB}" type="sibTrans" cxnId="{503B3136-5E2A-466F-977D-726EE9C51E26}">
      <dgm:prSet/>
      <dgm:spPr/>
      <dgm:t>
        <a:bodyPr/>
        <a:lstStyle/>
        <a:p>
          <a:endParaRPr lang="en-US"/>
        </a:p>
      </dgm:t>
    </dgm:pt>
    <dgm:pt modelId="{120BDE5D-15C1-48B9-81FC-D34E651CB0AE}">
      <dgm:prSet/>
      <dgm:spPr/>
      <dgm:t>
        <a:bodyPr/>
        <a:lstStyle/>
        <a:p>
          <a:r>
            <a:rPr lang="en-US"/>
            <a:t>• Filozofické smery sa prelínajú a dopĺňajú</a:t>
          </a:r>
        </a:p>
      </dgm:t>
    </dgm:pt>
    <dgm:pt modelId="{B3BBBCE3-FABC-414A-9586-D2F1BAE1457D}" type="parTrans" cxnId="{4FAC70DA-DE16-4365-BECF-DEC3D80C25D2}">
      <dgm:prSet/>
      <dgm:spPr/>
      <dgm:t>
        <a:bodyPr/>
        <a:lstStyle/>
        <a:p>
          <a:endParaRPr lang="en-US"/>
        </a:p>
      </dgm:t>
    </dgm:pt>
    <dgm:pt modelId="{4EC1557B-1FFA-48F2-81C9-3EA48E1C7EAC}" type="sibTrans" cxnId="{4FAC70DA-DE16-4365-BECF-DEC3D80C25D2}">
      <dgm:prSet/>
      <dgm:spPr/>
      <dgm:t>
        <a:bodyPr/>
        <a:lstStyle/>
        <a:p>
          <a:endParaRPr lang="en-US"/>
        </a:p>
      </dgm:t>
    </dgm:pt>
    <dgm:pt modelId="{427D0C69-A774-4553-934E-F4512595053E}">
      <dgm:prSet/>
      <dgm:spPr/>
      <dgm:t>
        <a:bodyPr/>
        <a:lstStyle/>
        <a:p>
          <a:r>
            <a:rPr lang="en-US"/>
            <a:t>• Výzva: byť autentickým človekom v modernom svete</a:t>
          </a:r>
        </a:p>
      </dgm:t>
    </dgm:pt>
    <dgm:pt modelId="{6D1A3B5A-B95D-49EC-8B61-7504C6E65F96}" type="parTrans" cxnId="{F94EE0A9-243D-4F5F-8248-F101F920166C}">
      <dgm:prSet/>
      <dgm:spPr/>
      <dgm:t>
        <a:bodyPr/>
        <a:lstStyle/>
        <a:p>
          <a:endParaRPr lang="en-US"/>
        </a:p>
      </dgm:t>
    </dgm:pt>
    <dgm:pt modelId="{3408CA39-C849-4A3F-A531-A10161CA918B}" type="sibTrans" cxnId="{F94EE0A9-243D-4F5F-8248-F101F920166C}">
      <dgm:prSet/>
      <dgm:spPr/>
      <dgm:t>
        <a:bodyPr/>
        <a:lstStyle/>
        <a:p>
          <a:endParaRPr lang="en-US"/>
        </a:p>
      </dgm:t>
    </dgm:pt>
    <dgm:pt modelId="{343D3024-0FBA-486B-A79A-7B682865E018}" type="pres">
      <dgm:prSet presAssocID="{71C980D9-DD70-42F4-937D-AF6EA8D1797A}" presName="outerComposite" presStyleCnt="0">
        <dgm:presLayoutVars>
          <dgm:chMax val="5"/>
          <dgm:dir/>
          <dgm:resizeHandles val="exact"/>
        </dgm:presLayoutVars>
      </dgm:prSet>
      <dgm:spPr/>
    </dgm:pt>
    <dgm:pt modelId="{D837EDA2-B91C-4F89-A284-3FCE85984992}" type="pres">
      <dgm:prSet presAssocID="{71C980D9-DD70-42F4-937D-AF6EA8D1797A}" presName="dummyMaxCanvas" presStyleCnt="0">
        <dgm:presLayoutVars/>
      </dgm:prSet>
      <dgm:spPr/>
    </dgm:pt>
    <dgm:pt modelId="{8D43B062-4281-4351-A387-265656D05670}" type="pres">
      <dgm:prSet presAssocID="{71C980D9-DD70-42F4-937D-AF6EA8D1797A}" presName="FourNodes_1" presStyleLbl="node1" presStyleIdx="0" presStyleCnt="4">
        <dgm:presLayoutVars>
          <dgm:bulletEnabled val="1"/>
        </dgm:presLayoutVars>
      </dgm:prSet>
      <dgm:spPr/>
    </dgm:pt>
    <dgm:pt modelId="{15C12CFA-55CD-4A12-947D-28935F08619E}" type="pres">
      <dgm:prSet presAssocID="{71C980D9-DD70-42F4-937D-AF6EA8D1797A}" presName="FourNodes_2" presStyleLbl="node1" presStyleIdx="1" presStyleCnt="4">
        <dgm:presLayoutVars>
          <dgm:bulletEnabled val="1"/>
        </dgm:presLayoutVars>
      </dgm:prSet>
      <dgm:spPr/>
    </dgm:pt>
    <dgm:pt modelId="{2DFF3E48-46D6-4086-A68C-3346A5852A92}" type="pres">
      <dgm:prSet presAssocID="{71C980D9-DD70-42F4-937D-AF6EA8D1797A}" presName="FourNodes_3" presStyleLbl="node1" presStyleIdx="2" presStyleCnt="4">
        <dgm:presLayoutVars>
          <dgm:bulletEnabled val="1"/>
        </dgm:presLayoutVars>
      </dgm:prSet>
      <dgm:spPr/>
    </dgm:pt>
    <dgm:pt modelId="{6AE611DB-069A-438B-851A-030F70628649}" type="pres">
      <dgm:prSet presAssocID="{71C980D9-DD70-42F4-937D-AF6EA8D1797A}" presName="FourNodes_4" presStyleLbl="node1" presStyleIdx="3" presStyleCnt="4">
        <dgm:presLayoutVars>
          <dgm:bulletEnabled val="1"/>
        </dgm:presLayoutVars>
      </dgm:prSet>
      <dgm:spPr/>
    </dgm:pt>
    <dgm:pt modelId="{5472470C-1952-4DB0-AC88-0D8532D1241F}" type="pres">
      <dgm:prSet presAssocID="{71C980D9-DD70-42F4-937D-AF6EA8D1797A}" presName="FourConn_1-2" presStyleLbl="fgAccFollowNode1" presStyleIdx="0" presStyleCnt="3">
        <dgm:presLayoutVars>
          <dgm:bulletEnabled val="1"/>
        </dgm:presLayoutVars>
      </dgm:prSet>
      <dgm:spPr/>
    </dgm:pt>
    <dgm:pt modelId="{457A11A4-E2AB-422B-8A0D-E5B52755BE20}" type="pres">
      <dgm:prSet presAssocID="{71C980D9-DD70-42F4-937D-AF6EA8D1797A}" presName="FourConn_2-3" presStyleLbl="fgAccFollowNode1" presStyleIdx="1" presStyleCnt="3">
        <dgm:presLayoutVars>
          <dgm:bulletEnabled val="1"/>
        </dgm:presLayoutVars>
      </dgm:prSet>
      <dgm:spPr/>
    </dgm:pt>
    <dgm:pt modelId="{299D230C-D00B-40FE-9D17-E8ACDABF4C5C}" type="pres">
      <dgm:prSet presAssocID="{71C980D9-DD70-42F4-937D-AF6EA8D1797A}" presName="FourConn_3-4" presStyleLbl="fgAccFollowNode1" presStyleIdx="2" presStyleCnt="3">
        <dgm:presLayoutVars>
          <dgm:bulletEnabled val="1"/>
        </dgm:presLayoutVars>
      </dgm:prSet>
      <dgm:spPr/>
    </dgm:pt>
    <dgm:pt modelId="{0F17100E-C079-4073-A394-D3879AD376C1}" type="pres">
      <dgm:prSet presAssocID="{71C980D9-DD70-42F4-937D-AF6EA8D1797A}" presName="FourNodes_1_text" presStyleLbl="node1" presStyleIdx="3" presStyleCnt="4">
        <dgm:presLayoutVars>
          <dgm:bulletEnabled val="1"/>
        </dgm:presLayoutVars>
      </dgm:prSet>
      <dgm:spPr/>
    </dgm:pt>
    <dgm:pt modelId="{535C0A21-0D9D-404B-8096-94FCBC20D1F3}" type="pres">
      <dgm:prSet presAssocID="{71C980D9-DD70-42F4-937D-AF6EA8D1797A}" presName="FourNodes_2_text" presStyleLbl="node1" presStyleIdx="3" presStyleCnt="4">
        <dgm:presLayoutVars>
          <dgm:bulletEnabled val="1"/>
        </dgm:presLayoutVars>
      </dgm:prSet>
      <dgm:spPr/>
    </dgm:pt>
    <dgm:pt modelId="{C2A7F9E4-FC48-4169-B834-FB76117F0CD9}" type="pres">
      <dgm:prSet presAssocID="{71C980D9-DD70-42F4-937D-AF6EA8D1797A}" presName="FourNodes_3_text" presStyleLbl="node1" presStyleIdx="3" presStyleCnt="4">
        <dgm:presLayoutVars>
          <dgm:bulletEnabled val="1"/>
        </dgm:presLayoutVars>
      </dgm:prSet>
      <dgm:spPr/>
    </dgm:pt>
    <dgm:pt modelId="{A9ABC750-65EA-4B50-BEAC-7862D13D0B5D}" type="pres">
      <dgm:prSet presAssocID="{71C980D9-DD70-42F4-937D-AF6EA8D1797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7BBA10B-2647-4C0E-8481-95CD0105E796}" type="presOf" srcId="{29786995-C75B-449C-AC4A-8395B5A34A58}" destId="{5472470C-1952-4DB0-AC88-0D8532D1241F}" srcOrd="0" destOrd="0" presId="urn:microsoft.com/office/officeart/2005/8/layout/vProcess5"/>
    <dgm:cxn modelId="{75D48E18-ED9E-4868-AB73-7C42A3DC99BE}" type="presOf" srcId="{120BDE5D-15C1-48B9-81FC-D34E651CB0AE}" destId="{2DFF3E48-46D6-4086-A68C-3346A5852A92}" srcOrd="0" destOrd="0" presId="urn:microsoft.com/office/officeart/2005/8/layout/vProcess5"/>
    <dgm:cxn modelId="{43D53929-57F1-4DF3-B114-64F7F757EC06}" type="presOf" srcId="{C3E0BE3F-0F74-4DAC-89B7-0D921447F7EB}" destId="{8D43B062-4281-4351-A387-265656D05670}" srcOrd="0" destOrd="0" presId="urn:microsoft.com/office/officeart/2005/8/layout/vProcess5"/>
    <dgm:cxn modelId="{503B3136-5E2A-466F-977D-726EE9C51E26}" srcId="{71C980D9-DD70-42F4-937D-AF6EA8D1797A}" destId="{4684228A-1B36-40C0-A6CF-636FA7084518}" srcOrd="1" destOrd="0" parTransId="{A3F9F146-224C-4AB3-BF09-0CCF19ECCEC2}" sibTransId="{FB8FCF2E-42B7-4EC0-976E-74B36D1C77DB}"/>
    <dgm:cxn modelId="{A53B6C48-A6DB-4747-B7DF-8449C9EB1716}" type="presOf" srcId="{427D0C69-A774-4553-934E-F4512595053E}" destId="{6AE611DB-069A-438B-851A-030F70628649}" srcOrd="0" destOrd="0" presId="urn:microsoft.com/office/officeart/2005/8/layout/vProcess5"/>
    <dgm:cxn modelId="{AA69CC71-654E-40E5-98B0-FEDC9443DC14}" type="presOf" srcId="{120BDE5D-15C1-48B9-81FC-D34E651CB0AE}" destId="{C2A7F9E4-FC48-4169-B834-FB76117F0CD9}" srcOrd="1" destOrd="0" presId="urn:microsoft.com/office/officeart/2005/8/layout/vProcess5"/>
    <dgm:cxn modelId="{C8189C54-E12F-46D2-98D9-C4A29236584A}" type="presOf" srcId="{4EC1557B-1FFA-48F2-81C9-3EA48E1C7EAC}" destId="{299D230C-D00B-40FE-9D17-E8ACDABF4C5C}" srcOrd="0" destOrd="0" presId="urn:microsoft.com/office/officeart/2005/8/layout/vProcess5"/>
    <dgm:cxn modelId="{7B190389-DD2E-4951-9457-CCC8313738EB}" type="presOf" srcId="{427D0C69-A774-4553-934E-F4512595053E}" destId="{A9ABC750-65EA-4B50-BEAC-7862D13D0B5D}" srcOrd="1" destOrd="0" presId="urn:microsoft.com/office/officeart/2005/8/layout/vProcess5"/>
    <dgm:cxn modelId="{5461CFA8-9307-4E17-BA48-EAAB86732E32}" type="presOf" srcId="{71C980D9-DD70-42F4-937D-AF6EA8D1797A}" destId="{343D3024-0FBA-486B-A79A-7B682865E018}" srcOrd="0" destOrd="0" presId="urn:microsoft.com/office/officeart/2005/8/layout/vProcess5"/>
    <dgm:cxn modelId="{F94EE0A9-243D-4F5F-8248-F101F920166C}" srcId="{71C980D9-DD70-42F4-937D-AF6EA8D1797A}" destId="{427D0C69-A774-4553-934E-F4512595053E}" srcOrd="3" destOrd="0" parTransId="{6D1A3B5A-B95D-49EC-8B61-7504C6E65F96}" sibTransId="{3408CA39-C849-4A3F-A531-A10161CA918B}"/>
    <dgm:cxn modelId="{C840D9AE-D40C-47CD-A39F-707A7B9F551C}" type="presOf" srcId="{4684228A-1B36-40C0-A6CF-636FA7084518}" destId="{535C0A21-0D9D-404B-8096-94FCBC20D1F3}" srcOrd="1" destOrd="0" presId="urn:microsoft.com/office/officeart/2005/8/layout/vProcess5"/>
    <dgm:cxn modelId="{0A1E83C1-73A0-45D7-93FB-D85552A212B6}" type="presOf" srcId="{4684228A-1B36-40C0-A6CF-636FA7084518}" destId="{15C12CFA-55CD-4A12-947D-28935F08619E}" srcOrd="0" destOrd="0" presId="urn:microsoft.com/office/officeart/2005/8/layout/vProcess5"/>
    <dgm:cxn modelId="{4FAC70DA-DE16-4365-BECF-DEC3D80C25D2}" srcId="{71C980D9-DD70-42F4-937D-AF6EA8D1797A}" destId="{120BDE5D-15C1-48B9-81FC-D34E651CB0AE}" srcOrd="2" destOrd="0" parTransId="{B3BBBCE3-FABC-414A-9586-D2F1BAE1457D}" sibTransId="{4EC1557B-1FFA-48F2-81C9-3EA48E1C7EAC}"/>
    <dgm:cxn modelId="{26AFE7E6-796D-4CEB-8589-E73FA0BF793F}" type="presOf" srcId="{C3E0BE3F-0F74-4DAC-89B7-0D921447F7EB}" destId="{0F17100E-C079-4073-A394-D3879AD376C1}" srcOrd="1" destOrd="0" presId="urn:microsoft.com/office/officeart/2005/8/layout/vProcess5"/>
    <dgm:cxn modelId="{5F66AFEA-41E5-4D91-964B-1AE25604DE91}" srcId="{71C980D9-DD70-42F4-937D-AF6EA8D1797A}" destId="{C3E0BE3F-0F74-4DAC-89B7-0D921447F7EB}" srcOrd="0" destOrd="0" parTransId="{35D35587-4665-4AFE-B8BB-E33789B874EC}" sibTransId="{29786995-C75B-449C-AC4A-8395B5A34A58}"/>
    <dgm:cxn modelId="{3C279BF0-2A33-4D4C-8BD3-399B0BC377A3}" type="presOf" srcId="{FB8FCF2E-42B7-4EC0-976E-74B36D1C77DB}" destId="{457A11A4-E2AB-422B-8A0D-E5B52755BE20}" srcOrd="0" destOrd="0" presId="urn:microsoft.com/office/officeart/2005/8/layout/vProcess5"/>
    <dgm:cxn modelId="{43126A6B-87FD-45DE-9701-7566E73C5961}" type="presParOf" srcId="{343D3024-0FBA-486B-A79A-7B682865E018}" destId="{D837EDA2-B91C-4F89-A284-3FCE85984992}" srcOrd="0" destOrd="0" presId="urn:microsoft.com/office/officeart/2005/8/layout/vProcess5"/>
    <dgm:cxn modelId="{06926C41-0189-4F12-B1B1-3818CDD3FDEB}" type="presParOf" srcId="{343D3024-0FBA-486B-A79A-7B682865E018}" destId="{8D43B062-4281-4351-A387-265656D05670}" srcOrd="1" destOrd="0" presId="urn:microsoft.com/office/officeart/2005/8/layout/vProcess5"/>
    <dgm:cxn modelId="{DBA23CCC-63E7-4E5D-83B3-A57CEF88137A}" type="presParOf" srcId="{343D3024-0FBA-486B-A79A-7B682865E018}" destId="{15C12CFA-55CD-4A12-947D-28935F08619E}" srcOrd="2" destOrd="0" presId="urn:microsoft.com/office/officeart/2005/8/layout/vProcess5"/>
    <dgm:cxn modelId="{EE4A29F6-5940-48CC-A7AB-6CC63B52AC15}" type="presParOf" srcId="{343D3024-0FBA-486B-A79A-7B682865E018}" destId="{2DFF3E48-46D6-4086-A68C-3346A5852A92}" srcOrd="3" destOrd="0" presId="urn:microsoft.com/office/officeart/2005/8/layout/vProcess5"/>
    <dgm:cxn modelId="{E4964ED4-E273-48AD-A375-C67287B02D80}" type="presParOf" srcId="{343D3024-0FBA-486B-A79A-7B682865E018}" destId="{6AE611DB-069A-438B-851A-030F70628649}" srcOrd="4" destOrd="0" presId="urn:microsoft.com/office/officeart/2005/8/layout/vProcess5"/>
    <dgm:cxn modelId="{604F2C13-4A3E-42C4-8777-1975F3704225}" type="presParOf" srcId="{343D3024-0FBA-486B-A79A-7B682865E018}" destId="{5472470C-1952-4DB0-AC88-0D8532D1241F}" srcOrd="5" destOrd="0" presId="urn:microsoft.com/office/officeart/2005/8/layout/vProcess5"/>
    <dgm:cxn modelId="{2FAFCE6F-BB6F-4AF5-A7AF-014DE431361A}" type="presParOf" srcId="{343D3024-0FBA-486B-A79A-7B682865E018}" destId="{457A11A4-E2AB-422B-8A0D-E5B52755BE20}" srcOrd="6" destOrd="0" presId="urn:microsoft.com/office/officeart/2005/8/layout/vProcess5"/>
    <dgm:cxn modelId="{E12FBD85-0A7C-4ECB-ABC8-049DB2451A2B}" type="presParOf" srcId="{343D3024-0FBA-486B-A79A-7B682865E018}" destId="{299D230C-D00B-40FE-9D17-E8ACDABF4C5C}" srcOrd="7" destOrd="0" presId="urn:microsoft.com/office/officeart/2005/8/layout/vProcess5"/>
    <dgm:cxn modelId="{FC9F5515-1E95-4B9C-9D03-863549A048A4}" type="presParOf" srcId="{343D3024-0FBA-486B-A79A-7B682865E018}" destId="{0F17100E-C079-4073-A394-D3879AD376C1}" srcOrd="8" destOrd="0" presId="urn:microsoft.com/office/officeart/2005/8/layout/vProcess5"/>
    <dgm:cxn modelId="{EB9EB0A5-6E8B-4B23-A84A-654BB6671194}" type="presParOf" srcId="{343D3024-0FBA-486B-A79A-7B682865E018}" destId="{535C0A21-0D9D-404B-8096-94FCBC20D1F3}" srcOrd="9" destOrd="0" presId="urn:microsoft.com/office/officeart/2005/8/layout/vProcess5"/>
    <dgm:cxn modelId="{C1C58D19-7DC9-4A03-BCD7-32060E8B429B}" type="presParOf" srcId="{343D3024-0FBA-486B-A79A-7B682865E018}" destId="{C2A7F9E4-FC48-4169-B834-FB76117F0CD9}" srcOrd="10" destOrd="0" presId="urn:microsoft.com/office/officeart/2005/8/layout/vProcess5"/>
    <dgm:cxn modelId="{DFC7FE0C-9EB0-4454-BA32-E7CA41B64985}" type="presParOf" srcId="{343D3024-0FBA-486B-A79A-7B682865E018}" destId="{A9ABC750-65EA-4B50-BEAC-7862D13D0B5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EE1FB-8220-44A6-979B-CDFD0F6F88F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9AC0936-B33E-42B6-A89E-ED428A340271}">
      <dgm:prSet/>
      <dgm:spPr/>
      <dgm:t>
        <a:bodyPr/>
        <a:lstStyle/>
        <a:p>
          <a:r>
            <a:rPr lang="en-US"/>
            <a:t>• Pojem z gréckeho „phainomenon“ – jav</a:t>
          </a:r>
        </a:p>
      </dgm:t>
    </dgm:pt>
    <dgm:pt modelId="{8FC4B82E-5A67-4B13-8E3A-3AB6E8DD2B98}" type="parTrans" cxnId="{F92CC2E0-D6AF-4DD9-A1A4-3E5B1F60F6C7}">
      <dgm:prSet/>
      <dgm:spPr/>
      <dgm:t>
        <a:bodyPr/>
        <a:lstStyle/>
        <a:p>
          <a:endParaRPr lang="en-US"/>
        </a:p>
      </dgm:t>
    </dgm:pt>
    <dgm:pt modelId="{722C67CD-C44D-40C8-BD0A-39B5734DABCB}" type="sibTrans" cxnId="{F92CC2E0-D6AF-4DD9-A1A4-3E5B1F60F6C7}">
      <dgm:prSet/>
      <dgm:spPr/>
      <dgm:t>
        <a:bodyPr/>
        <a:lstStyle/>
        <a:p>
          <a:endParaRPr lang="en-US"/>
        </a:p>
      </dgm:t>
    </dgm:pt>
    <dgm:pt modelId="{DDE99B8B-2C02-414C-B0BF-32735B5F2FBD}">
      <dgm:prSet/>
      <dgm:spPr/>
      <dgm:t>
        <a:bodyPr/>
        <a:lstStyle/>
        <a:p>
          <a:r>
            <a:rPr lang="en-US"/>
            <a:t>• Zakladateľ: Edmund Husserl</a:t>
          </a:r>
        </a:p>
      </dgm:t>
    </dgm:pt>
    <dgm:pt modelId="{E5D5F8D7-2DF8-442A-8D0E-9E48427022C7}" type="parTrans" cxnId="{C824E41D-ACFB-4667-AEB6-5CF1E09E3D0D}">
      <dgm:prSet/>
      <dgm:spPr/>
      <dgm:t>
        <a:bodyPr/>
        <a:lstStyle/>
        <a:p>
          <a:endParaRPr lang="en-US"/>
        </a:p>
      </dgm:t>
    </dgm:pt>
    <dgm:pt modelId="{E1B01356-D0C9-4CBD-99B3-30E18E8B6D65}" type="sibTrans" cxnId="{C824E41D-ACFB-4667-AEB6-5CF1E09E3D0D}">
      <dgm:prSet/>
      <dgm:spPr/>
      <dgm:t>
        <a:bodyPr/>
        <a:lstStyle/>
        <a:p>
          <a:endParaRPr lang="en-US"/>
        </a:p>
      </dgm:t>
    </dgm:pt>
    <dgm:pt modelId="{82C2E4BF-07D5-4F29-B749-219A296E10CF}">
      <dgm:prSet/>
      <dgm:spPr/>
      <dgm:t>
        <a:bodyPr/>
        <a:lstStyle/>
        <a:p>
          <a:r>
            <a:rPr lang="en-US"/>
            <a:t>• Fenomén = to, čo sa nám ukazuje</a:t>
          </a:r>
        </a:p>
      </dgm:t>
    </dgm:pt>
    <dgm:pt modelId="{A4F662F5-0E13-4B4A-A750-91E3052B1BF9}" type="parTrans" cxnId="{BAC03338-74DF-4AA5-943E-57EE764AE20B}">
      <dgm:prSet/>
      <dgm:spPr/>
      <dgm:t>
        <a:bodyPr/>
        <a:lstStyle/>
        <a:p>
          <a:endParaRPr lang="en-US"/>
        </a:p>
      </dgm:t>
    </dgm:pt>
    <dgm:pt modelId="{65BC7A9A-AACA-45A1-89AC-C010803137CB}" type="sibTrans" cxnId="{BAC03338-74DF-4AA5-943E-57EE764AE20B}">
      <dgm:prSet/>
      <dgm:spPr/>
      <dgm:t>
        <a:bodyPr/>
        <a:lstStyle/>
        <a:p>
          <a:endParaRPr lang="en-US"/>
        </a:p>
      </dgm:t>
    </dgm:pt>
    <dgm:pt modelId="{02E748FC-7345-4754-A1BB-AE8CBA4B3B71}">
      <dgm:prSet/>
      <dgm:spPr/>
      <dgm:t>
        <a:bodyPr/>
        <a:lstStyle/>
        <a:p>
          <a:r>
            <a:rPr lang="en-US"/>
            <a:t>• Dve vrstvy fenoménu: vonkajšia (zmyslová) a vnútorná (duchovná)</a:t>
          </a:r>
        </a:p>
      </dgm:t>
    </dgm:pt>
    <dgm:pt modelId="{6ED7F8DD-6C13-4BE7-8D5C-F30DFBA09849}" type="parTrans" cxnId="{BBAC796A-0D52-42B0-95AB-5FCFA5F4EB88}">
      <dgm:prSet/>
      <dgm:spPr/>
      <dgm:t>
        <a:bodyPr/>
        <a:lstStyle/>
        <a:p>
          <a:endParaRPr lang="en-US"/>
        </a:p>
      </dgm:t>
    </dgm:pt>
    <dgm:pt modelId="{41E841E5-46A8-4770-8534-7592D691C846}" type="sibTrans" cxnId="{BBAC796A-0D52-42B0-95AB-5FCFA5F4EB88}">
      <dgm:prSet/>
      <dgm:spPr/>
      <dgm:t>
        <a:bodyPr/>
        <a:lstStyle/>
        <a:p>
          <a:endParaRPr lang="en-US"/>
        </a:p>
      </dgm:t>
    </dgm:pt>
    <dgm:pt modelId="{42D672C7-C5A7-4530-AD6C-38E948E4590B}" type="pres">
      <dgm:prSet presAssocID="{B2BEE1FB-8220-44A6-979B-CDFD0F6F88FA}" presName="linear" presStyleCnt="0">
        <dgm:presLayoutVars>
          <dgm:animLvl val="lvl"/>
          <dgm:resizeHandles val="exact"/>
        </dgm:presLayoutVars>
      </dgm:prSet>
      <dgm:spPr/>
    </dgm:pt>
    <dgm:pt modelId="{5696394A-B468-414E-BB3F-FAB9C8AFFD8F}" type="pres">
      <dgm:prSet presAssocID="{C9AC0936-B33E-42B6-A89E-ED428A34027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894E8E9-66CB-4908-A8C1-6C933A31D953}" type="pres">
      <dgm:prSet presAssocID="{722C67CD-C44D-40C8-BD0A-39B5734DABCB}" presName="spacer" presStyleCnt="0"/>
      <dgm:spPr/>
    </dgm:pt>
    <dgm:pt modelId="{61DB160D-845C-4A2E-B036-8A133AD08693}" type="pres">
      <dgm:prSet presAssocID="{DDE99B8B-2C02-414C-B0BF-32735B5F2FB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E39F0DA-2C80-4200-B959-4084E21A4C8D}" type="pres">
      <dgm:prSet presAssocID="{E1B01356-D0C9-4CBD-99B3-30E18E8B6D65}" presName="spacer" presStyleCnt="0"/>
      <dgm:spPr/>
    </dgm:pt>
    <dgm:pt modelId="{1D1EFFCD-050F-4535-811F-6C0B83CB8F14}" type="pres">
      <dgm:prSet presAssocID="{82C2E4BF-07D5-4F29-B749-219A296E10C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904AFDC-EE63-47AF-BF8F-CCFB15B8FC55}" type="pres">
      <dgm:prSet presAssocID="{65BC7A9A-AACA-45A1-89AC-C010803137CB}" presName="spacer" presStyleCnt="0"/>
      <dgm:spPr/>
    </dgm:pt>
    <dgm:pt modelId="{BD8A3CE0-A9AC-49A1-A8A2-82C18141723B}" type="pres">
      <dgm:prSet presAssocID="{02E748FC-7345-4754-A1BB-AE8CBA4B3B7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824E41D-ACFB-4667-AEB6-5CF1E09E3D0D}" srcId="{B2BEE1FB-8220-44A6-979B-CDFD0F6F88FA}" destId="{DDE99B8B-2C02-414C-B0BF-32735B5F2FBD}" srcOrd="1" destOrd="0" parTransId="{E5D5F8D7-2DF8-442A-8D0E-9E48427022C7}" sibTransId="{E1B01356-D0C9-4CBD-99B3-30E18E8B6D65}"/>
    <dgm:cxn modelId="{CCAA922D-C78A-4E41-8458-1A2872826B98}" type="presOf" srcId="{02E748FC-7345-4754-A1BB-AE8CBA4B3B71}" destId="{BD8A3CE0-A9AC-49A1-A8A2-82C18141723B}" srcOrd="0" destOrd="0" presId="urn:microsoft.com/office/officeart/2005/8/layout/vList2"/>
    <dgm:cxn modelId="{BAC03338-74DF-4AA5-943E-57EE764AE20B}" srcId="{B2BEE1FB-8220-44A6-979B-CDFD0F6F88FA}" destId="{82C2E4BF-07D5-4F29-B749-219A296E10CF}" srcOrd="2" destOrd="0" parTransId="{A4F662F5-0E13-4B4A-A750-91E3052B1BF9}" sibTransId="{65BC7A9A-AACA-45A1-89AC-C010803137CB}"/>
    <dgm:cxn modelId="{BBAC796A-0D52-42B0-95AB-5FCFA5F4EB88}" srcId="{B2BEE1FB-8220-44A6-979B-CDFD0F6F88FA}" destId="{02E748FC-7345-4754-A1BB-AE8CBA4B3B71}" srcOrd="3" destOrd="0" parTransId="{6ED7F8DD-6C13-4BE7-8D5C-F30DFBA09849}" sibTransId="{41E841E5-46A8-4770-8534-7592D691C846}"/>
    <dgm:cxn modelId="{A06AEF90-DCB1-4902-A479-F24D25F62C60}" type="presOf" srcId="{82C2E4BF-07D5-4F29-B749-219A296E10CF}" destId="{1D1EFFCD-050F-4535-811F-6C0B83CB8F14}" srcOrd="0" destOrd="0" presId="urn:microsoft.com/office/officeart/2005/8/layout/vList2"/>
    <dgm:cxn modelId="{3233BB95-B387-41FC-B5A5-7044235FE06B}" type="presOf" srcId="{C9AC0936-B33E-42B6-A89E-ED428A340271}" destId="{5696394A-B468-414E-BB3F-FAB9C8AFFD8F}" srcOrd="0" destOrd="0" presId="urn:microsoft.com/office/officeart/2005/8/layout/vList2"/>
    <dgm:cxn modelId="{B21BC7B1-E64F-46F6-AC3B-29BF6FD0956A}" type="presOf" srcId="{DDE99B8B-2C02-414C-B0BF-32735B5F2FBD}" destId="{61DB160D-845C-4A2E-B036-8A133AD08693}" srcOrd="0" destOrd="0" presId="urn:microsoft.com/office/officeart/2005/8/layout/vList2"/>
    <dgm:cxn modelId="{730C83B5-9B44-45E3-A66A-8FF10DF123DE}" type="presOf" srcId="{B2BEE1FB-8220-44A6-979B-CDFD0F6F88FA}" destId="{42D672C7-C5A7-4530-AD6C-38E948E4590B}" srcOrd="0" destOrd="0" presId="urn:microsoft.com/office/officeart/2005/8/layout/vList2"/>
    <dgm:cxn modelId="{F92CC2E0-D6AF-4DD9-A1A4-3E5B1F60F6C7}" srcId="{B2BEE1FB-8220-44A6-979B-CDFD0F6F88FA}" destId="{C9AC0936-B33E-42B6-A89E-ED428A340271}" srcOrd="0" destOrd="0" parTransId="{8FC4B82E-5A67-4B13-8E3A-3AB6E8DD2B98}" sibTransId="{722C67CD-C44D-40C8-BD0A-39B5734DABCB}"/>
    <dgm:cxn modelId="{2D6A7F27-BABB-4F62-A37A-36FE2AFD1729}" type="presParOf" srcId="{42D672C7-C5A7-4530-AD6C-38E948E4590B}" destId="{5696394A-B468-414E-BB3F-FAB9C8AFFD8F}" srcOrd="0" destOrd="0" presId="urn:microsoft.com/office/officeart/2005/8/layout/vList2"/>
    <dgm:cxn modelId="{100921FE-B713-4263-BAB3-7401823FDB6C}" type="presParOf" srcId="{42D672C7-C5A7-4530-AD6C-38E948E4590B}" destId="{D894E8E9-66CB-4908-A8C1-6C933A31D953}" srcOrd="1" destOrd="0" presId="urn:microsoft.com/office/officeart/2005/8/layout/vList2"/>
    <dgm:cxn modelId="{18D42C6A-0DF2-43C5-9789-0E81DFF4BE31}" type="presParOf" srcId="{42D672C7-C5A7-4530-AD6C-38E948E4590B}" destId="{61DB160D-845C-4A2E-B036-8A133AD08693}" srcOrd="2" destOrd="0" presId="urn:microsoft.com/office/officeart/2005/8/layout/vList2"/>
    <dgm:cxn modelId="{BB690DCB-A9BE-4061-81E7-AE2912F3D4B5}" type="presParOf" srcId="{42D672C7-C5A7-4530-AD6C-38E948E4590B}" destId="{DE39F0DA-2C80-4200-B959-4084E21A4C8D}" srcOrd="3" destOrd="0" presId="urn:microsoft.com/office/officeart/2005/8/layout/vList2"/>
    <dgm:cxn modelId="{E1DEE1C6-D1FA-4B3E-85D9-A4A65EF3B23C}" type="presParOf" srcId="{42D672C7-C5A7-4530-AD6C-38E948E4590B}" destId="{1D1EFFCD-050F-4535-811F-6C0B83CB8F14}" srcOrd="4" destOrd="0" presId="urn:microsoft.com/office/officeart/2005/8/layout/vList2"/>
    <dgm:cxn modelId="{30266E1C-B3B9-476A-92FE-1B1771E979E8}" type="presParOf" srcId="{42D672C7-C5A7-4530-AD6C-38E948E4590B}" destId="{E904AFDC-EE63-47AF-BF8F-CCFB15B8FC55}" srcOrd="5" destOrd="0" presId="urn:microsoft.com/office/officeart/2005/8/layout/vList2"/>
    <dgm:cxn modelId="{F8E92EA3-4579-4673-8C9F-51759D46423E}" type="presParOf" srcId="{42D672C7-C5A7-4530-AD6C-38E948E4590B}" destId="{BD8A3CE0-A9AC-49A1-A8A2-82C18141723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2EF000-F210-4A38-A322-16D2EB5A604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3C24436-045D-4127-9AC0-6B955AC0FCB7}">
      <dgm:prSet/>
      <dgm:spPr/>
      <dgm:t>
        <a:bodyPr/>
        <a:lstStyle/>
        <a:p>
          <a:r>
            <a:rPr lang="en-US"/>
            <a:t>• Zásada: „K veciam samým“</a:t>
          </a:r>
        </a:p>
      </dgm:t>
    </dgm:pt>
    <dgm:pt modelId="{05A1E5FC-11DB-4C6F-B22F-96BFD8965620}" type="parTrans" cxnId="{E607684F-29D0-4E93-AE40-5367D975658A}">
      <dgm:prSet/>
      <dgm:spPr/>
      <dgm:t>
        <a:bodyPr/>
        <a:lstStyle/>
        <a:p>
          <a:endParaRPr lang="en-US"/>
        </a:p>
      </dgm:t>
    </dgm:pt>
    <dgm:pt modelId="{AC06B146-2A03-4A8F-83D1-033163D7943D}" type="sibTrans" cxnId="{E607684F-29D0-4E93-AE40-5367D975658A}">
      <dgm:prSet/>
      <dgm:spPr/>
      <dgm:t>
        <a:bodyPr/>
        <a:lstStyle/>
        <a:p>
          <a:endParaRPr lang="en-US"/>
        </a:p>
      </dgm:t>
    </dgm:pt>
    <dgm:pt modelId="{CE4EB12D-A1F0-4A36-B311-DF4330AB8106}">
      <dgm:prSet/>
      <dgm:spPr/>
      <dgm:t>
        <a:bodyPr/>
        <a:lstStyle/>
        <a:p>
          <a:r>
            <a:rPr lang="en-US"/>
            <a:t>• Cieľ: poznať fenomény v ich čistej podstate</a:t>
          </a:r>
        </a:p>
      </dgm:t>
    </dgm:pt>
    <dgm:pt modelId="{3BDDB617-886C-4566-846C-851ED0A6B8FE}" type="parTrans" cxnId="{5C0598A6-BCE9-4F9C-99DC-07E581CE2620}">
      <dgm:prSet/>
      <dgm:spPr/>
      <dgm:t>
        <a:bodyPr/>
        <a:lstStyle/>
        <a:p>
          <a:endParaRPr lang="en-US"/>
        </a:p>
      </dgm:t>
    </dgm:pt>
    <dgm:pt modelId="{70B4992C-271D-4229-ACD3-CC601B941552}" type="sibTrans" cxnId="{5C0598A6-BCE9-4F9C-99DC-07E581CE2620}">
      <dgm:prSet/>
      <dgm:spPr/>
      <dgm:t>
        <a:bodyPr/>
        <a:lstStyle/>
        <a:p>
          <a:endParaRPr lang="en-US"/>
        </a:p>
      </dgm:t>
    </dgm:pt>
    <dgm:pt modelId="{FDA36FE0-2CBA-4712-8C19-1044832B7418}">
      <dgm:prSet/>
      <dgm:spPr/>
      <dgm:t>
        <a:bodyPr/>
        <a:lstStyle/>
        <a:p>
          <a:r>
            <a:rPr lang="en-US"/>
            <a:t>• Objektivita poznania – očistenie od subjektívneho</a:t>
          </a:r>
        </a:p>
      </dgm:t>
    </dgm:pt>
    <dgm:pt modelId="{1B79C7CA-C770-4F1D-825A-8E7483F940FB}" type="parTrans" cxnId="{73FE8764-E183-4987-8B81-4C7FA260DB9F}">
      <dgm:prSet/>
      <dgm:spPr/>
      <dgm:t>
        <a:bodyPr/>
        <a:lstStyle/>
        <a:p>
          <a:endParaRPr lang="en-US"/>
        </a:p>
      </dgm:t>
    </dgm:pt>
    <dgm:pt modelId="{3C25404E-8D0B-4B0C-BB08-816F0894ACB1}" type="sibTrans" cxnId="{73FE8764-E183-4987-8B81-4C7FA260DB9F}">
      <dgm:prSet/>
      <dgm:spPr/>
      <dgm:t>
        <a:bodyPr/>
        <a:lstStyle/>
        <a:p>
          <a:endParaRPr lang="en-US"/>
        </a:p>
      </dgm:t>
    </dgm:pt>
    <dgm:pt modelId="{E2ED4117-C4C4-4751-83D7-2B24A54A6A64}">
      <dgm:prSet/>
      <dgm:spPr/>
      <dgm:t>
        <a:bodyPr/>
        <a:lstStyle/>
        <a:p>
          <a:r>
            <a:rPr lang="en-US"/>
            <a:t>• Filozofia = eidetická veda (skúma podstatu)</a:t>
          </a:r>
        </a:p>
      </dgm:t>
    </dgm:pt>
    <dgm:pt modelId="{423BBAF7-E672-447C-8364-B40B1CA1AF4F}" type="parTrans" cxnId="{293D2FD7-7DEC-4EDA-98C6-843E03CA0689}">
      <dgm:prSet/>
      <dgm:spPr/>
      <dgm:t>
        <a:bodyPr/>
        <a:lstStyle/>
        <a:p>
          <a:endParaRPr lang="en-US"/>
        </a:p>
      </dgm:t>
    </dgm:pt>
    <dgm:pt modelId="{211A1543-F321-44B3-8A9A-1BAB9CFAC74C}" type="sibTrans" cxnId="{293D2FD7-7DEC-4EDA-98C6-843E03CA0689}">
      <dgm:prSet/>
      <dgm:spPr/>
      <dgm:t>
        <a:bodyPr/>
        <a:lstStyle/>
        <a:p>
          <a:endParaRPr lang="en-US"/>
        </a:p>
      </dgm:t>
    </dgm:pt>
    <dgm:pt modelId="{875C2796-2E91-4BDF-AB5A-40C677C7C669}">
      <dgm:prSet/>
      <dgm:spPr/>
      <dgm:t>
        <a:bodyPr/>
        <a:lstStyle/>
        <a:p>
          <a:r>
            <a:rPr lang="en-US"/>
            <a:t>• Ostatné vedy = empirické (skúmajú fakty)</a:t>
          </a:r>
        </a:p>
      </dgm:t>
    </dgm:pt>
    <dgm:pt modelId="{9B63C508-5B4A-4CF2-821F-F1544D9DCD59}" type="parTrans" cxnId="{E165CFBF-F0B1-45C9-9B41-ECE24FC4FACE}">
      <dgm:prSet/>
      <dgm:spPr/>
      <dgm:t>
        <a:bodyPr/>
        <a:lstStyle/>
        <a:p>
          <a:endParaRPr lang="en-US"/>
        </a:p>
      </dgm:t>
    </dgm:pt>
    <dgm:pt modelId="{77CE96B8-5DB2-4D45-8D59-B4CA7D5F9935}" type="sibTrans" cxnId="{E165CFBF-F0B1-45C9-9B41-ECE24FC4FACE}">
      <dgm:prSet/>
      <dgm:spPr/>
      <dgm:t>
        <a:bodyPr/>
        <a:lstStyle/>
        <a:p>
          <a:endParaRPr lang="en-US"/>
        </a:p>
      </dgm:t>
    </dgm:pt>
    <dgm:pt modelId="{2773A273-7BDD-4CF1-95C3-18C03B089822}" type="pres">
      <dgm:prSet presAssocID="{F02EF000-F210-4A38-A322-16D2EB5A6041}" presName="linear" presStyleCnt="0">
        <dgm:presLayoutVars>
          <dgm:animLvl val="lvl"/>
          <dgm:resizeHandles val="exact"/>
        </dgm:presLayoutVars>
      </dgm:prSet>
      <dgm:spPr/>
    </dgm:pt>
    <dgm:pt modelId="{73FEA5F2-A95B-4F9B-A7D6-404D444A631A}" type="pres">
      <dgm:prSet presAssocID="{B3C24436-045D-4127-9AC0-6B955AC0FCB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31BB287-5EEA-4197-8AFC-3041E86B585C}" type="pres">
      <dgm:prSet presAssocID="{AC06B146-2A03-4A8F-83D1-033163D7943D}" presName="spacer" presStyleCnt="0"/>
      <dgm:spPr/>
    </dgm:pt>
    <dgm:pt modelId="{1337CC9C-9B59-4C85-B6E1-D49D04B9EABB}" type="pres">
      <dgm:prSet presAssocID="{CE4EB12D-A1F0-4A36-B311-DF4330AB810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59E9A02-B3EB-4091-8248-15E7C8B2D94B}" type="pres">
      <dgm:prSet presAssocID="{70B4992C-271D-4229-ACD3-CC601B941552}" presName="spacer" presStyleCnt="0"/>
      <dgm:spPr/>
    </dgm:pt>
    <dgm:pt modelId="{C50714C2-C7E0-4494-A685-0CD7DCD5D060}" type="pres">
      <dgm:prSet presAssocID="{FDA36FE0-2CBA-4712-8C19-1044832B741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1A9CDD6-AF6F-4B0F-8B86-212544B6542A}" type="pres">
      <dgm:prSet presAssocID="{3C25404E-8D0B-4B0C-BB08-816F0894ACB1}" presName="spacer" presStyleCnt="0"/>
      <dgm:spPr/>
    </dgm:pt>
    <dgm:pt modelId="{D1F7D40A-3B9C-461F-843E-2DFBF81C8EC1}" type="pres">
      <dgm:prSet presAssocID="{E2ED4117-C4C4-4751-83D7-2B24A54A6A6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9AAE127-46E8-4605-904A-DB35A7484EEC}" type="pres">
      <dgm:prSet presAssocID="{211A1543-F321-44B3-8A9A-1BAB9CFAC74C}" presName="spacer" presStyleCnt="0"/>
      <dgm:spPr/>
    </dgm:pt>
    <dgm:pt modelId="{F610FC48-263F-4B32-82BE-51E4B760A15B}" type="pres">
      <dgm:prSet presAssocID="{875C2796-2E91-4BDF-AB5A-40C677C7C66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487842C-6268-49DA-8141-6D3C9E6644D9}" type="presOf" srcId="{B3C24436-045D-4127-9AC0-6B955AC0FCB7}" destId="{73FEA5F2-A95B-4F9B-A7D6-404D444A631A}" srcOrd="0" destOrd="0" presId="urn:microsoft.com/office/officeart/2005/8/layout/vList2"/>
    <dgm:cxn modelId="{73FE8764-E183-4987-8B81-4C7FA260DB9F}" srcId="{F02EF000-F210-4A38-A322-16D2EB5A6041}" destId="{FDA36FE0-2CBA-4712-8C19-1044832B7418}" srcOrd="2" destOrd="0" parTransId="{1B79C7CA-C770-4F1D-825A-8E7483F940FB}" sibTransId="{3C25404E-8D0B-4B0C-BB08-816F0894ACB1}"/>
    <dgm:cxn modelId="{E607684F-29D0-4E93-AE40-5367D975658A}" srcId="{F02EF000-F210-4A38-A322-16D2EB5A6041}" destId="{B3C24436-045D-4127-9AC0-6B955AC0FCB7}" srcOrd="0" destOrd="0" parTransId="{05A1E5FC-11DB-4C6F-B22F-96BFD8965620}" sibTransId="{AC06B146-2A03-4A8F-83D1-033163D7943D}"/>
    <dgm:cxn modelId="{89D38B50-211D-4496-98A6-2BAF7DB310D5}" type="presOf" srcId="{875C2796-2E91-4BDF-AB5A-40C677C7C669}" destId="{F610FC48-263F-4B32-82BE-51E4B760A15B}" srcOrd="0" destOrd="0" presId="urn:microsoft.com/office/officeart/2005/8/layout/vList2"/>
    <dgm:cxn modelId="{3807B97C-D31A-4DCF-A76A-67BECE5C9D0D}" type="presOf" srcId="{E2ED4117-C4C4-4751-83D7-2B24A54A6A64}" destId="{D1F7D40A-3B9C-461F-843E-2DFBF81C8EC1}" srcOrd="0" destOrd="0" presId="urn:microsoft.com/office/officeart/2005/8/layout/vList2"/>
    <dgm:cxn modelId="{866A1C9C-ABB3-4E89-BA18-DEDFA6C697A2}" type="presOf" srcId="{FDA36FE0-2CBA-4712-8C19-1044832B7418}" destId="{C50714C2-C7E0-4494-A685-0CD7DCD5D060}" srcOrd="0" destOrd="0" presId="urn:microsoft.com/office/officeart/2005/8/layout/vList2"/>
    <dgm:cxn modelId="{5C0598A6-BCE9-4F9C-99DC-07E581CE2620}" srcId="{F02EF000-F210-4A38-A322-16D2EB5A6041}" destId="{CE4EB12D-A1F0-4A36-B311-DF4330AB8106}" srcOrd="1" destOrd="0" parTransId="{3BDDB617-886C-4566-846C-851ED0A6B8FE}" sibTransId="{70B4992C-271D-4229-ACD3-CC601B941552}"/>
    <dgm:cxn modelId="{EE98CEA8-9DD7-46E9-BC88-10FED8506F09}" type="presOf" srcId="{F02EF000-F210-4A38-A322-16D2EB5A6041}" destId="{2773A273-7BDD-4CF1-95C3-18C03B089822}" srcOrd="0" destOrd="0" presId="urn:microsoft.com/office/officeart/2005/8/layout/vList2"/>
    <dgm:cxn modelId="{B1063AAF-4F99-44F2-AC0B-377AA8770F5F}" type="presOf" srcId="{CE4EB12D-A1F0-4A36-B311-DF4330AB8106}" destId="{1337CC9C-9B59-4C85-B6E1-D49D04B9EABB}" srcOrd="0" destOrd="0" presId="urn:microsoft.com/office/officeart/2005/8/layout/vList2"/>
    <dgm:cxn modelId="{E165CFBF-F0B1-45C9-9B41-ECE24FC4FACE}" srcId="{F02EF000-F210-4A38-A322-16D2EB5A6041}" destId="{875C2796-2E91-4BDF-AB5A-40C677C7C669}" srcOrd="4" destOrd="0" parTransId="{9B63C508-5B4A-4CF2-821F-F1544D9DCD59}" sibTransId="{77CE96B8-5DB2-4D45-8D59-B4CA7D5F9935}"/>
    <dgm:cxn modelId="{293D2FD7-7DEC-4EDA-98C6-843E03CA0689}" srcId="{F02EF000-F210-4A38-A322-16D2EB5A6041}" destId="{E2ED4117-C4C4-4751-83D7-2B24A54A6A64}" srcOrd="3" destOrd="0" parTransId="{423BBAF7-E672-447C-8364-B40B1CA1AF4F}" sibTransId="{211A1543-F321-44B3-8A9A-1BAB9CFAC74C}"/>
    <dgm:cxn modelId="{63CDE4C7-8BA2-4B58-A53A-2C4FFCD3C8CA}" type="presParOf" srcId="{2773A273-7BDD-4CF1-95C3-18C03B089822}" destId="{73FEA5F2-A95B-4F9B-A7D6-404D444A631A}" srcOrd="0" destOrd="0" presId="urn:microsoft.com/office/officeart/2005/8/layout/vList2"/>
    <dgm:cxn modelId="{51D413A6-8D87-4A8B-9350-697ABFD1B52B}" type="presParOf" srcId="{2773A273-7BDD-4CF1-95C3-18C03B089822}" destId="{631BB287-5EEA-4197-8AFC-3041E86B585C}" srcOrd="1" destOrd="0" presId="urn:microsoft.com/office/officeart/2005/8/layout/vList2"/>
    <dgm:cxn modelId="{60FCB717-7ABC-41A6-9A34-24EB8FEAD472}" type="presParOf" srcId="{2773A273-7BDD-4CF1-95C3-18C03B089822}" destId="{1337CC9C-9B59-4C85-B6E1-D49D04B9EABB}" srcOrd="2" destOrd="0" presId="urn:microsoft.com/office/officeart/2005/8/layout/vList2"/>
    <dgm:cxn modelId="{30A4BEEE-2D86-448F-9B50-91FB2106F226}" type="presParOf" srcId="{2773A273-7BDD-4CF1-95C3-18C03B089822}" destId="{B59E9A02-B3EB-4091-8248-15E7C8B2D94B}" srcOrd="3" destOrd="0" presId="urn:microsoft.com/office/officeart/2005/8/layout/vList2"/>
    <dgm:cxn modelId="{83EC1E6C-5E52-4AC0-85FA-E59D224A8732}" type="presParOf" srcId="{2773A273-7BDD-4CF1-95C3-18C03B089822}" destId="{C50714C2-C7E0-4494-A685-0CD7DCD5D060}" srcOrd="4" destOrd="0" presId="urn:microsoft.com/office/officeart/2005/8/layout/vList2"/>
    <dgm:cxn modelId="{48FE08F8-5195-42B3-8CEC-7E32EDF2D5FF}" type="presParOf" srcId="{2773A273-7BDD-4CF1-95C3-18C03B089822}" destId="{D1A9CDD6-AF6F-4B0F-8B86-212544B6542A}" srcOrd="5" destOrd="0" presId="urn:microsoft.com/office/officeart/2005/8/layout/vList2"/>
    <dgm:cxn modelId="{22257A2C-3226-4523-B5C8-FA64572BE29D}" type="presParOf" srcId="{2773A273-7BDD-4CF1-95C3-18C03B089822}" destId="{D1F7D40A-3B9C-461F-843E-2DFBF81C8EC1}" srcOrd="6" destOrd="0" presId="urn:microsoft.com/office/officeart/2005/8/layout/vList2"/>
    <dgm:cxn modelId="{1C86D84D-0A5D-4983-B28C-3C8AA2D1C9A7}" type="presParOf" srcId="{2773A273-7BDD-4CF1-95C3-18C03B089822}" destId="{D9AAE127-46E8-4605-904A-DB35A7484EEC}" srcOrd="7" destOrd="0" presId="urn:microsoft.com/office/officeart/2005/8/layout/vList2"/>
    <dgm:cxn modelId="{E07B02E1-9B9B-421A-8F6B-13D3FE941CF6}" type="presParOf" srcId="{2773A273-7BDD-4CF1-95C3-18C03B089822}" destId="{F610FC48-263F-4B32-82BE-51E4B760A15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8E6F9B-A944-4413-8A6D-90F233AC131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34D13FE-599E-44FE-9FA9-B2A4DBE19071}">
      <dgm:prSet/>
      <dgm:spPr/>
      <dgm:t>
        <a:bodyPr/>
        <a:lstStyle/>
        <a:p>
          <a:r>
            <a:rPr lang="en-US"/>
            <a:t>• Filozofická náuka o človeku</a:t>
          </a:r>
        </a:p>
      </dgm:t>
    </dgm:pt>
    <dgm:pt modelId="{A0665FEF-CA01-43CB-970C-98EC6C5F803E}" type="parTrans" cxnId="{52DB09AF-12E2-4AE4-A817-760FAFBEF19A}">
      <dgm:prSet/>
      <dgm:spPr/>
      <dgm:t>
        <a:bodyPr/>
        <a:lstStyle/>
        <a:p>
          <a:endParaRPr lang="en-US"/>
        </a:p>
      </dgm:t>
    </dgm:pt>
    <dgm:pt modelId="{48C70A38-1B47-4E14-884A-D0C7C3E6C0A1}" type="sibTrans" cxnId="{52DB09AF-12E2-4AE4-A817-760FAFBEF19A}">
      <dgm:prSet/>
      <dgm:spPr/>
      <dgm:t>
        <a:bodyPr/>
        <a:lstStyle/>
        <a:p>
          <a:endParaRPr lang="en-US"/>
        </a:p>
      </dgm:t>
    </dgm:pt>
    <dgm:pt modelId="{6C28121A-5BE6-4FA5-85D7-AE4F43701430}">
      <dgm:prSet/>
      <dgm:spPr/>
      <dgm:t>
        <a:bodyPr/>
        <a:lstStyle/>
        <a:p>
          <a:r>
            <a:rPr lang="en-US"/>
            <a:t>• Rozvíja sa v 20. storočí, najmä v Nemecku</a:t>
          </a:r>
        </a:p>
      </dgm:t>
    </dgm:pt>
    <dgm:pt modelId="{C6F5C402-8F82-4749-8048-F9FDC14DC0CC}" type="parTrans" cxnId="{B21B0322-6710-4BE9-BDD0-258BBFB3CFC2}">
      <dgm:prSet/>
      <dgm:spPr/>
      <dgm:t>
        <a:bodyPr/>
        <a:lstStyle/>
        <a:p>
          <a:endParaRPr lang="en-US"/>
        </a:p>
      </dgm:t>
    </dgm:pt>
    <dgm:pt modelId="{90AA5F7B-8046-4887-B0A0-1BD7258B7AA3}" type="sibTrans" cxnId="{B21B0322-6710-4BE9-BDD0-258BBFB3CFC2}">
      <dgm:prSet/>
      <dgm:spPr/>
      <dgm:t>
        <a:bodyPr/>
        <a:lstStyle/>
        <a:p>
          <a:endParaRPr lang="en-US"/>
        </a:p>
      </dgm:t>
    </dgm:pt>
    <dgm:pt modelId="{122C90B6-7C6B-44ED-B385-AAFF5DA53E6A}">
      <dgm:prSet/>
      <dgm:spPr/>
      <dgm:t>
        <a:bodyPr/>
        <a:lstStyle/>
        <a:p>
          <a:r>
            <a:rPr lang="en-US"/>
            <a:t>• Skúma podstatu, existenciu, činnosť a zmysel človeka</a:t>
          </a:r>
        </a:p>
      </dgm:t>
    </dgm:pt>
    <dgm:pt modelId="{E63CC930-091E-4BA9-BC58-78B6B4365D8B}" type="parTrans" cxnId="{053924BC-D17C-4287-A646-DBF6D5AC6C75}">
      <dgm:prSet/>
      <dgm:spPr/>
      <dgm:t>
        <a:bodyPr/>
        <a:lstStyle/>
        <a:p>
          <a:endParaRPr lang="en-US"/>
        </a:p>
      </dgm:t>
    </dgm:pt>
    <dgm:pt modelId="{3B12194D-F678-44F2-9262-2D5C405A67DA}" type="sibTrans" cxnId="{053924BC-D17C-4287-A646-DBF6D5AC6C75}">
      <dgm:prSet/>
      <dgm:spPr/>
      <dgm:t>
        <a:bodyPr/>
        <a:lstStyle/>
        <a:p>
          <a:endParaRPr lang="en-US"/>
        </a:p>
      </dgm:t>
    </dgm:pt>
    <dgm:pt modelId="{307C43D1-D522-49FA-9CAB-9A6F62EDA4ED}">
      <dgm:prSet/>
      <dgm:spPr/>
      <dgm:t>
        <a:bodyPr/>
        <a:lstStyle/>
        <a:p>
          <a:r>
            <a:rPr lang="en-US"/>
            <a:t>• Odlišuje sa od prírodovednej antropológie</a:t>
          </a:r>
        </a:p>
      </dgm:t>
    </dgm:pt>
    <dgm:pt modelId="{ECDA4F6A-DB32-44FA-BD6D-84E4BC19CCEF}" type="parTrans" cxnId="{3BA0124B-205B-43CD-9C42-DC452E6E7F46}">
      <dgm:prSet/>
      <dgm:spPr/>
      <dgm:t>
        <a:bodyPr/>
        <a:lstStyle/>
        <a:p>
          <a:endParaRPr lang="en-US"/>
        </a:p>
      </dgm:t>
    </dgm:pt>
    <dgm:pt modelId="{4ED7EE79-360D-48C6-AA38-9A53ADB4430A}" type="sibTrans" cxnId="{3BA0124B-205B-43CD-9C42-DC452E6E7F46}">
      <dgm:prSet/>
      <dgm:spPr/>
      <dgm:t>
        <a:bodyPr/>
        <a:lstStyle/>
        <a:p>
          <a:endParaRPr lang="en-US"/>
        </a:p>
      </dgm:t>
    </dgm:pt>
    <dgm:pt modelId="{DFA1F11B-D8AC-4A0D-8405-D3DF3669354F}" type="pres">
      <dgm:prSet presAssocID="{5D8E6F9B-A944-4413-8A6D-90F233AC1317}" presName="linear" presStyleCnt="0">
        <dgm:presLayoutVars>
          <dgm:animLvl val="lvl"/>
          <dgm:resizeHandles val="exact"/>
        </dgm:presLayoutVars>
      </dgm:prSet>
      <dgm:spPr/>
    </dgm:pt>
    <dgm:pt modelId="{404BDCA5-EB45-4208-9332-51BF0091C64B}" type="pres">
      <dgm:prSet presAssocID="{834D13FE-599E-44FE-9FA9-B2A4DBE1907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091241B-15BA-478F-A8D5-B0AA713EDC30}" type="pres">
      <dgm:prSet presAssocID="{48C70A38-1B47-4E14-884A-D0C7C3E6C0A1}" presName="spacer" presStyleCnt="0"/>
      <dgm:spPr/>
    </dgm:pt>
    <dgm:pt modelId="{EBB51781-ED0F-4160-9622-1780DA90A178}" type="pres">
      <dgm:prSet presAssocID="{6C28121A-5BE6-4FA5-85D7-AE4F4370143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276C374-B688-4F09-B0D2-AAF712A8D172}" type="pres">
      <dgm:prSet presAssocID="{90AA5F7B-8046-4887-B0A0-1BD7258B7AA3}" presName="spacer" presStyleCnt="0"/>
      <dgm:spPr/>
    </dgm:pt>
    <dgm:pt modelId="{AD8FC677-6A82-45C4-BEF5-65C2249ADC8A}" type="pres">
      <dgm:prSet presAssocID="{122C90B6-7C6B-44ED-B385-AAFF5DA53E6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D396DD-98EF-4045-9C78-E78038A15D80}" type="pres">
      <dgm:prSet presAssocID="{3B12194D-F678-44F2-9262-2D5C405A67DA}" presName="spacer" presStyleCnt="0"/>
      <dgm:spPr/>
    </dgm:pt>
    <dgm:pt modelId="{21BA8766-A340-4024-BB4B-DC34B8A1014C}" type="pres">
      <dgm:prSet presAssocID="{307C43D1-D522-49FA-9CAB-9A6F62EDA4E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9379B0B-37A0-4D5B-90DD-2E6F84050529}" type="presOf" srcId="{6C28121A-5BE6-4FA5-85D7-AE4F43701430}" destId="{EBB51781-ED0F-4160-9622-1780DA90A178}" srcOrd="0" destOrd="0" presId="urn:microsoft.com/office/officeart/2005/8/layout/vList2"/>
    <dgm:cxn modelId="{B21B0322-6710-4BE9-BDD0-258BBFB3CFC2}" srcId="{5D8E6F9B-A944-4413-8A6D-90F233AC1317}" destId="{6C28121A-5BE6-4FA5-85D7-AE4F43701430}" srcOrd="1" destOrd="0" parTransId="{C6F5C402-8F82-4749-8048-F9FDC14DC0CC}" sibTransId="{90AA5F7B-8046-4887-B0A0-1BD7258B7AA3}"/>
    <dgm:cxn modelId="{5BC01536-F101-4EBE-903B-75196F71B4E5}" type="presOf" srcId="{5D8E6F9B-A944-4413-8A6D-90F233AC1317}" destId="{DFA1F11B-D8AC-4A0D-8405-D3DF3669354F}" srcOrd="0" destOrd="0" presId="urn:microsoft.com/office/officeart/2005/8/layout/vList2"/>
    <dgm:cxn modelId="{CB134A3D-9B27-4997-9164-B868BB8984E6}" type="presOf" srcId="{307C43D1-D522-49FA-9CAB-9A6F62EDA4ED}" destId="{21BA8766-A340-4024-BB4B-DC34B8A1014C}" srcOrd="0" destOrd="0" presId="urn:microsoft.com/office/officeart/2005/8/layout/vList2"/>
    <dgm:cxn modelId="{5D47D147-BBDA-4756-B705-F2B17815A334}" type="presOf" srcId="{122C90B6-7C6B-44ED-B385-AAFF5DA53E6A}" destId="{AD8FC677-6A82-45C4-BEF5-65C2249ADC8A}" srcOrd="0" destOrd="0" presId="urn:microsoft.com/office/officeart/2005/8/layout/vList2"/>
    <dgm:cxn modelId="{3BA0124B-205B-43CD-9C42-DC452E6E7F46}" srcId="{5D8E6F9B-A944-4413-8A6D-90F233AC1317}" destId="{307C43D1-D522-49FA-9CAB-9A6F62EDA4ED}" srcOrd="3" destOrd="0" parTransId="{ECDA4F6A-DB32-44FA-BD6D-84E4BC19CCEF}" sibTransId="{4ED7EE79-360D-48C6-AA38-9A53ADB4430A}"/>
    <dgm:cxn modelId="{E6E3DC80-A3C1-4545-AE1F-D5D52370ED57}" type="presOf" srcId="{834D13FE-599E-44FE-9FA9-B2A4DBE19071}" destId="{404BDCA5-EB45-4208-9332-51BF0091C64B}" srcOrd="0" destOrd="0" presId="urn:microsoft.com/office/officeart/2005/8/layout/vList2"/>
    <dgm:cxn modelId="{52DB09AF-12E2-4AE4-A817-760FAFBEF19A}" srcId="{5D8E6F9B-A944-4413-8A6D-90F233AC1317}" destId="{834D13FE-599E-44FE-9FA9-B2A4DBE19071}" srcOrd="0" destOrd="0" parTransId="{A0665FEF-CA01-43CB-970C-98EC6C5F803E}" sibTransId="{48C70A38-1B47-4E14-884A-D0C7C3E6C0A1}"/>
    <dgm:cxn modelId="{053924BC-D17C-4287-A646-DBF6D5AC6C75}" srcId="{5D8E6F9B-A944-4413-8A6D-90F233AC1317}" destId="{122C90B6-7C6B-44ED-B385-AAFF5DA53E6A}" srcOrd="2" destOrd="0" parTransId="{E63CC930-091E-4BA9-BC58-78B6B4365D8B}" sibTransId="{3B12194D-F678-44F2-9262-2D5C405A67DA}"/>
    <dgm:cxn modelId="{7B27648B-9DBC-417B-B2E1-868BCF8D541A}" type="presParOf" srcId="{DFA1F11B-D8AC-4A0D-8405-D3DF3669354F}" destId="{404BDCA5-EB45-4208-9332-51BF0091C64B}" srcOrd="0" destOrd="0" presId="urn:microsoft.com/office/officeart/2005/8/layout/vList2"/>
    <dgm:cxn modelId="{DA166EE8-D9E3-493D-84DC-C59EDE141659}" type="presParOf" srcId="{DFA1F11B-D8AC-4A0D-8405-D3DF3669354F}" destId="{A091241B-15BA-478F-A8D5-B0AA713EDC30}" srcOrd="1" destOrd="0" presId="urn:microsoft.com/office/officeart/2005/8/layout/vList2"/>
    <dgm:cxn modelId="{7EB1F6D8-1FF5-40B0-898E-EAE5BBF0BA07}" type="presParOf" srcId="{DFA1F11B-D8AC-4A0D-8405-D3DF3669354F}" destId="{EBB51781-ED0F-4160-9622-1780DA90A178}" srcOrd="2" destOrd="0" presId="urn:microsoft.com/office/officeart/2005/8/layout/vList2"/>
    <dgm:cxn modelId="{2F98442B-8834-4256-AFAE-C801DB80B086}" type="presParOf" srcId="{DFA1F11B-D8AC-4A0D-8405-D3DF3669354F}" destId="{9276C374-B688-4F09-B0D2-AAF712A8D172}" srcOrd="3" destOrd="0" presId="urn:microsoft.com/office/officeart/2005/8/layout/vList2"/>
    <dgm:cxn modelId="{AE3DC46C-0B91-4CDB-8392-EA2ED841B4B0}" type="presParOf" srcId="{DFA1F11B-D8AC-4A0D-8405-D3DF3669354F}" destId="{AD8FC677-6A82-45C4-BEF5-65C2249ADC8A}" srcOrd="4" destOrd="0" presId="urn:microsoft.com/office/officeart/2005/8/layout/vList2"/>
    <dgm:cxn modelId="{424C0728-A936-4101-A5DF-789897798029}" type="presParOf" srcId="{DFA1F11B-D8AC-4A0D-8405-D3DF3669354F}" destId="{5FD396DD-98EF-4045-9C78-E78038A15D80}" srcOrd="5" destOrd="0" presId="urn:microsoft.com/office/officeart/2005/8/layout/vList2"/>
    <dgm:cxn modelId="{B54ECDE3-A637-4A34-A33B-0C9E7E34F06E}" type="presParOf" srcId="{DFA1F11B-D8AC-4A0D-8405-D3DF3669354F}" destId="{21BA8766-A340-4024-BB4B-DC34B8A1014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178E39-2958-4EF5-910E-4806DA87B48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FE01F4-FDD5-464A-887F-E5D3920A10D1}">
      <dgm:prSet/>
      <dgm:spPr/>
      <dgm:t>
        <a:bodyPr/>
        <a:lstStyle/>
        <a:p>
          <a:r>
            <a:rPr lang="en-US"/>
            <a:t>• Zakladateľ filozofickej antropológie</a:t>
          </a:r>
        </a:p>
      </dgm:t>
    </dgm:pt>
    <dgm:pt modelId="{921B5ED7-25C4-47A1-BA5D-513B3D57275D}" type="parTrans" cxnId="{40C8BBA9-97F8-4F9C-9C33-A1735997B9B3}">
      <dgm:prSet/>
      <dgm:spPr/>
      <dgm:t>
        <a:bodyPr/>
        <a:lstStyle/>
        <a:p>
          <a:endParaRPr lang="en-US"/>
        </a:p>
      </dgm:t>
    </dgm:pt>
    <dgm:pt modelId="{852EF29D-044E-4B2A-9D52-094FA2ED714B}" type="sibTrans" cxnId="{40C8BBA9-97F8-4F9C-9C33-A1735997B9B3}">
      <dgm:prSet/>
      <dgm:spPr/>
      <dgm:t>
        <a:bodyPr/>
        <a:lstStyle/>
        <a:p>
          <a:endParaRPr lang="en-US"/>
        </a:p>
      </dgm:t>
    </dgm:pt>
    <dgm:pt modelId="{5EDD3193-F7E6-480B-8D7F-56D013BAC46E}">
      <dgm:prSet/>
      <dgm:spPr/>
      <dgm:t>
        <a:bodyPr/>
        <a:lstStyle/>
        <a:p>
          <a:r>
            <a:rPr lang="en-US"/>
            <a:t>• Ústredný pojem: človek</a:t>
          </a:r>
        </a:p>
      </dgm:t>
    </dgm:pt>
    <dgm:pt modelId="{E43F4369-76DE-4D11-9766-76EAFDC7F844}" type="parTrans" cxnId="{2012ED2D-A4A8-44A9-8848-6CF788609533}">
      <dgm:prSet/>
      <dgm:spPr/>
      <dgm:t>
        <a:bodyPr/>
        <a:lstStyle/>
        <a:p>
          <a:endParaRPr lang="en-US"/>
        </a:p>
      </dgm:t>
    </dgm:pt>
    <dgm:pt modelId="{5CBF5C69-83D7-4124-BDFC-1649F2601BAB}" type="sibTrans" cxnId="{2012ED2D-A4A8-44A9-8848-6CF788609533}">
      <dgm:prSet/>
      <dgm:spPr/>
      <dgm:t>
        <a:bodyPr/>
        <a:lstStyle/>
        <a:p>
          <a:endParaRPr lang="en-US"/>
        </a:p>
      </dgm:t>
    </dgm:pt>
    <dgm:pt modelId="{237E538B-D244-4C0E-9BDB-B7DBAC1A0D15}">
      <dgm:prSet/>
      <dgm:spPr/>
      <dgm:t>
        <a:bodyPr/>
        <a:lstStyle/>
        <a:p>
          <a:r>
            <a:rPr lang="en-US"/>
            <a:t>• Psychické sily človeka:</a:t>
          </a:r>
        </a:p>
      </dgm:t>
    </dgm:pt>
    <dgm:pt modelId="{28EFF2A4-1C8A-4A7C-B742-08AC68EA72B4}" type="parTrans" cxnId="{8AB8B47D-6287-4635-BBFF-780A4E363E5F}">
      <dgm:prSet/>
      <dgm:spPr/>
      <dgm:t>
        <a:bodyPr/>
        <a:lstStyle/>
        <a:p>
          <a:endParaRPr lang="en-US"/>
        </a:p>
      </dgm:t>
    </dgm:pt>
    <dgm:pt modelId="{F467892A-F741-4298-9B15-E90E68A9417F}" type="sibTrans" cxnId="{8AB8B47D-6287-4635-BBFF-780A4E363E5F}">
      <dgm:prSet/>
      <dgm:spPr/>
      <dgm:t>
        <a:bodyPr/>
        <a:lstStyle/>
        <a:p>
          <a:endParaRPr lang="en-US"/>
        </a:p>
      </dgm:t>
    </dgm:pt>
    <dgm:pt modelId="{329EDFD3-9B84-442C-B510-017FEB590CC6}">
      <dgm:prSet/>
      <dgm:spPr/>
      <dgm:t>
        <a:bodyPr/>
        <a:lstStyle/>
        <a:p>
          <a:r>
            <a:rPr lang="en-US"/>
            <a:t>1. Telesnosť – inštinkty</a:t>
          </a:r>
        </a:p>
      </dgm:t>
    </dgm:pt>
    <dgm:pt modelId="{BDD9C751-D6FA-42AC-969D-D3B30F17F105}" type="parTrans" cxnId="{0F6601AA-3FAA-4B65-AD8E-43061C5A6BDD}">
      <dgm:prSet/>
      <dgm:spPr/>
      <dgm:t>
        <a:bodyPr/>
        <a:lstStyle/>
        <a:p>
          <a:endParaRPr lang="en-US"/>
        </a:p>
      </dgm:t>
    </dgm:pt>
    <dgm:pt modelId="{8662C126-D4CC-4FEA-AC38-BDE919EEAA19}" type="sibTrans" cxnId="{0F6601AA-3FAA-4B65-AD8E-43061C5A6BDD}">
      <dgm:prSet/>
      <dgm:spPr/>
      <dgm:t>
        <a:bodyPr/>
        <a:lstStyle/>
        <a:p>
          <a:endParaRPr lang="en-US"/>
        </a:p>
      </dgm:t>
    </dgm:pt>
    <dgm:pt modelId="{C940BB50-7F39-4232-B39E-1F825CB4FB72}">
      <dgm:prSet/>
      <dgm:spPr/>
      <dgm:t>
        <a:bodyPr/>
        <a:lstStyle/>
        <a:p>
          <a:r>
            <a:rPr lang="en-US"/>
            <a:t>2. Duša – vedomie, myslenie</a:t>
          </a:r>
        </a:p>
      </dgm:t>
    </dgm:pt>
    <dgm:pt modelId="{9A353C00-F3D7-4B42-A0F1-C75AA9D82A12}" type="parTrans" cxnId="{4C06C349-19ED-41E3-B542-24445269104A}">
      <dgm:prSet/>
      <dgm:spPr/>
      <dgm:t>
        <a:bodyPr/>
        <a:lstStyle/>
        <a:p>
          <a:endParaRPr lang="en-US"/>
        </a:p>
      </dgm:t>
    </dgm:pt>
    <dgm:pt modelId="{A66A5A1C-B2F6-4BDC-934E-F4DAF8689C92}" type="sibTrans" cxnId="{4C06C349-19ED-41E3-B542-24445269104A}">
      <dgm:prSet/>
      <dgm:spPr/>
      <dgm:t>
        <a:bodyPr/>
        <a:lstStyle/>
        <a:p>
          <a:endParaRPr lang="en-US"/>
        </a:p>
      </dgm:t>
    </dgm:pt>
    <dgm:pt modelId="{CFCDCC10-BF01-40A0-BC7A-73516E6ED897}">
      <dgm:prSet/>
      <dgm:spPr/>
      <dgm:t>
        <a:bodyPr/>
        <a:lstStyle/>
        <a:p>
          <a:r>
            <a:rPr lang="en-US"/>
            <a:t>3. Duch – vedomý rozum, hodnoty</a:t>
          </a:r>
        </a:p>
      </dgm:t>
    </dgm:pt>
    <dgm:pt modelId="{CB2D34AD-EE4A-402D-9B56-D0C83AD49ED2}" type="parTrans" cxnId="{CC0B0836-7F1D-43DB-9270-7CDA2CC8D770}">
      <dgm:prSet/>
      <dgm:spPr/>
      <dgm:t>
        <a:bodyPr/>
        <a:lstStyle/>
        <a:p>
          <a:endParaRPr lang="en-US"/>
        </a:p>
      </dgm:t>
    </dgm:pt>
    <dgm:pt modelId="{704F9851-8C4A-45FE-90F9-B5F8C8256EE4}" type="sibTrans" cxnId="{CC0B0836-7F1D-43DB-9270-7CDA2CC8D770}">
      <dgm:prSet/>
      <dgm:spPr/>
      <dgm:t>
        <a:bodyPr/>
        <a:lstStyle/>
        <a:p>
          <a:endParaRPr lang="en-US"/>
        </a:p>
      </dgm:t>
    </dgm:pt>
    <dgm:pt modelId="{7A5511CF-FE7C-470D-9C34-39356F3923B9}">
      <dgm:prSet/>
      <dgm:spPr/>
      <dgm:t>
        <a:bodyPr/>
        <a:lstStyle/>
        <a:p>
          <a:r>
            <a:rPr lang="en-US"/>
            <a:t>• Konaním sa človek začleňuje do spoločnosti</a:t>
          </a:r>
        </a:p>
      </dgm:t>
    </dgm:pt>
    <dgm:pt modelId="{8C41B7C1-7A9E-4CA6-9117-907F1BCC815C}" type="parTrans" cxnId="{28405E1D-5385-46F2-959A-990B0AB14684}">
      <dgm:prSet/>
      <dgm:spPr/>
      <dgm:t>
        <a:bodyPr/>
        <a:lstStyle/>
        <a:p>
          <a:endParaRPr lang="en-US"/>
        </a:p>
      </dgm:t>
    </dgm:pt>
    <dgm:pt modelId="{0F2F1609-13C5-4DF0-BE14-3DABF5337C11}" type="sibTrans" cxnId="{28405E1D-5385-46F2-959A-990B0AB14684}">
      <dgm:prSet/>
      <dgm:spPr/>
      <dgm:t>
        <a:bodyPr/>
        <a:lstStyle/>
        <a:p>
          <a:endParaRPr lang="en-US"/>
        </a:p>
      </dgm:t>
    </dgm:pt>
    <dgm:pt modelId="{AA3A26C6-0AD4-42C9-8E3D-BDC2AAFC5F19}" type="pres">
      <dgm:prSet presAssocID="{4A178E39-2958-4EF5-910E-4806DA87B480}" presName="vert0" presStyleCnt="0">
        <dgm:presLayoutVars>
          <dgm:dir/>
          <dgm:animOne val="branch"/>
          <dgm:animLvl val="lvl"/>
        </dgm:presLayoutVars>
      </dgm:prSet>
      <dgm:spPr/>
    </dgm:pt>
    <dgm:pt modelId="{E05CA50D-BC15-4038-8947-B57F54900B99}" type="pres">
      <dgm:prSet presAssocID="{33FE01F4-FDD5-464A-887F-E5D3920A10D1}" presName="thickLine" presStyleLbl="alignNode1" presStyleIdx="0" presStyleCnt="7"/>
      <dgm:spPr/>
    </dgm:pt>
    <dgm:pt modelId="{FD52130D-A4B0-4988-838A-5FAD19586BB7}" type="pres">
      <dgm:prSet presAssocID="{33FE01F4-FDD5-464A-887F-E5D3920A10D1}" presName="horz1" presStyleCnt="0"/>
      <dgm:spPr/>
    </dgm:pt>
    <dgm:pt modelId="{6B0F3819-1875-4493-95D5-E5C257807DCE}" type="pres">
      <dgm:prSet presAssocID="{33FE01F4-FDD5-464A-887F-E5D3920A10D1}" presName="tx1" presStyleLbl="revTx" presStyleIdx="0" presStyleCnt="7"/>
      <dgm:spPr/>
    </dgm:pt>
    <dgm:pt modelId="{44A74400-3DB5-4A51-B4C1-F29A31AA7D6A}" type="pres">
      <dgm:prSet presAssocID="{33FE01F4-FDD5-464A-887F-E5D3920A10D1}" presName="vert1" presStyleCnt="0"/>
      <dgm:spPr/>
    </dgm:pt>
    <dgm:pt modelId="{3D43ACC6-646B-4116-ADBC-A4200E768836}" type="pres">
      <dgm:prSet presAssocID="{5EDD3193-F7E6-480B-8D7F-56D013BAC46E}" presName="thickLine" presStyleLbl="alignNode1" presStyleIdx="1" presStyleCnt="7"/>
      <dgm:spPr/>
    </dgm:pt>
    <dgm:pt modelId="{E0D6B849-976C-4B16-AD49-D3B47E5B4A50}" type="pres">
      <dgm:prSet presAssocID="{5EDD3193-F7E6-480B-8D7F-56D013BAC46E}" presName="horz1" presStyleCnt="0"/>
      <dgm:spPr/>
    </dgm:pt>
    <dgm:pt modelId="{09F4616F-342C-41CD-BDAE-FD1D3B95AE7F}" type="pres">
      <dgm:prSet presAssocID="{5EDD3193-F7E6-480B-8D7F-56D013BAC46E}" presName="tx1" presStyleLbl="revTx" presStyleIdx="1" presStyleCnt="7"/>
      <dgm:spPr/>
    </dgm:pt>
    <dgm:pt modelId="{6305004F-0107-4161-AFF9-D63AA32A9DA6}" type="pres">
      <dgm:prSet presAssocID="{5EDD3193-F7E6-480B-8D7F-56D013BAC46E}" presName="vert1" presStyleCnt="0"/>
      <dgm:spPr/>
    </dgm:pt>
    <dgm:pt modelId="{E13FAB43-04D1-4815-86A8-60F3EED453AE}" type="pres">
      <dgm:prSet presAssocID="{237E538B-D244-4C0E-9BDB-B7DBAC1A0D15}" presName="thickLine" presStyleLbl="alignNode1" presStyleIdx="2" presStyleCnt="7"/>
      <dgm:spPr/>
    </dgm:pt>
    <dgm:pt modelId="{A56E06A0-10AF-43D0-B82A-C402030D12BB}" type="pres">
      <dgm:prSet presAssocID="{237E538B-D244-4C0E-9BDB-B7DBAC1A0D15}" presName="horz1" presStyleCnt="0"/>
      <dgm:spPr/>
    </dgm:pt>
    <dgm:pt modelId="{0D6550B1-71C1-4BAE-9530-883854508563}" type="pres">
      <dgm:prSet presAssocID="{237E538B-D244-4C0E-9BDB-B7DBAC1A0D15}" presName="tx1" presStyleLbl="revTx" presStyleIdx="2" presStyleCnt="7"/>
      <dgm:spPr/>
    </dgm:pt>
    <dgm:pt modelId="{CCD9F276-6885-413D-91D5-FEAFD356E298}" type="pres">
      <dgm:prSet presAssocID="{237E538B-D244-4C0E-9BDB-B7DBAC1A0D15}" presName="vert1" presStyleCnt="0"/>
      <dgm:spPr/>
    </dgm:pt>
    <dgm:pt modelId="{0977C202-0CC9-4319-AE82-46516EC8BD41}" type="pres">
      <dgm:prSet presAssocID="{329EDFD3-9B84-442C-B510-017FEB590CC6}" presName="thickLine" presStyleLbl="alignNode1" presStyleIdx="3" presStyleCnt="7"/>
      <dgm:spPr/>
    </dgm:pt>
    <dgm:pt modelId="{F2578266-B31B-4681-9495-BF9F423944A0}" type="pres">
      <dgm:prSet presAssocID="{329EDFD3-9B84-442C-B510-017FEB590CC6}" presName="horz1" presStyleCnt="0"/>
      <dgm:spPr/>
    </dgm:pt>
    <dgm:pt modelId="{5A94AF9C-D173-4977-AED0-2B5290DA1CC9}" type="pres">
      <dgm:prSet presAssocID="{329EDFD3-9B84-442C-B510-017FEB590CC6}" presName="tx1" presStyleLbl="revTx" presStyleIdx="3" presStyleCnt="7"/>
      <dgm:spPr/>
    </dgm:pt>
    <dgm:pt modelId="{4D87D7E7-8130-4AEF-8599-D93B13A07AEC}" type="pres">
      <dgm:prSet presAssocID="{329EDFD3-9B84-442C-B510-017FEB590CC6}" presName="vert1" presStyleCnt="0"/>
      <dgm:spPr/>
    </dgm:pt>
    <dgm:pt modelId="{F41E1648-5863-483D-85E0-F0978E5978DE}" type="pres">
      <dgm:prSet presAssocID="{C940BB50-7F39-4232-B39E-1F825CB4FB72}" presName="thickLine" presStyleLbl="alignNode1" presStyleIdx="4" presStyleCnt="7"/>
      <dgm:spPr/>
    </dgm:pt>
    <dgm:pt modelId="{897EF7AA-10ED-4527-A872-F140844371D8}" type="pres">
      <dgm:prSet presAssocID="{C940BB50-7F39-4232-B39E-1F825CB4FB72}" presName="horz1" presStyleCnt="0"/>
      <dgm:spPr/>
    </dgm:pt>
    <dgm:pt modelId="{177D1C1C-032A-4A1C-8E51-79508E1B641F}" type="pres">
      <dgm:prSet presAssocID="{C940BB50-7F39-4232-B39E-1F825CB4FB72}" presName="tx1" presStyleLbl="revTx" presStyleIdx="4" presStyleCnt="7"/>
      <dgm:spPr/>
    </dgm:pt>
    <dgm:pt modelId="{94AACD43-EBBC-438F-AD98-BE3D017107D0}" type="pres">
      <dgm:prSet presAssocID="{C940BB50-7F39-4232-B39E-1F825CB4FB72}" presName="vert1" presStyleCnt="0"/>
      <dgm:spPr/>
    </dgm:pt>
    <dgm:pt modelId="{30C43F98-8EA1-4FC1-83F5-CF60661E4C9A}" type="pres">
      <dgm:prSet presAssocID="{CFCDCC10-BF01-40A0-BC7A-73516E6ED897}" presName="thickLine" presStyleLbl="alignNode1" presStyleIdx="5" presStyleCnt="7"/>
      <dgm:spPr/>
    </dgm:pt>
    <dgm:pt modelId="{AFDEDB1B-7E4E-4F32-9812-09A27869CC3C}" type="pres">
      <dgm:prSet presAssocID="{CFCDCC10-BF01-40A0-BC7A-73516E6ED897}" presName="horz1" presStyleCnt="0"/>
      <dgm:spPr/>
    </dgm:pt>
    <dgm:pt modelId="{77E8BBB2-840B-4F05-9BDD-BBA39DB757C2}" type="pres">
      <dgm:prSet presAssocID="{CFCDCC10-BF01-40A0-BC7A-73516E6ED897}" presName="tx1" presStyleLbl="revTx" presStyleIdx="5" presStyleCnt="7"/>
      <dgm:spPr/>
    </dgm:pt>
    <dgm:pt modelId="{1F624FD0-E888-4477-B3BD-66C2CD0B7566}" type="pres">
      <dgm:prSet presAssocID="{CFCDCC10-BF01-40A0-BC7A-73516E6ED897}" presName="vert1" presStyleCnt="0"/>
      <dgm:spPr/>
    </dgm:pt>
    <dgm:pt modelId="{3274F24F-F377-4059-89A5-14E5E00AB86E}" type="pres">
      <dgm:prSet presAssocID="{7A5511CF-FE7C-470D-9C34-39356F3923B9}" presName="thickLine" presStyleLbl="alignNode1" presStyleIdx="6" presStyleCnt="7"/>
      <dgm:spPr/>
    </dgm:pt>
    <dgm:pt modelId="{1FFBC162-0974-40F2-9A0C-BAB3169E8622}" type="pres">
      <dgm:prSet presAssocID="{7A5511CF-FE7C-470D-9C34-39356F3923B9}" presName="horz1" presStyleCnt="0"/>
      <dgm:spPr/>
    </dgm:pt>
    <dgm:pt modelId="{21D12F97-E796-4817-B796-9001C659432C}" type="pres">
      <dgm:prSet presAssocID="{7A5511CF-FE7C-470D-9C34-39356F3923B9}" presName="tx1" presStyleLbl="revTx" presStyleIdx="6" presStyleCnt="7"/>
      <dgm:spPr/>
    </dgm:pt>
    <dgm:pt modelId="{DB86694C-D434-4BCF-86D9-89A247B45917}" type="pres">
      <dgm:prSet presAssocID="{7A5511CF-FE7C-470D-9C34-39356F3923B9}" presName="vert1" presStyleCnt="0"/>
      <dgm:spPr/>
    </dgm:pt>
  </dgm:ptLst>
  <dgm:cxnLst>
    <dgm:cxn modelId="{28405E1D-5385-46F2-959A-990B0AB14684}" srcId="{4A178E39-2958-4EF5-910E-4806DA87B480}" destId="{7A5511CF-FE7C-470D-9C34-39356F3923B9}" srcOrd="6" destOrd="0" parTransId="{8C41B7C1-7A9E-4CA6-9117-907F1BCC815C}" sibTransId="{0F2F1609-13C5-4DF0-BE14-3DABF5337C11}"/>
    <dgm:cxn modelId="{2012ED2D-A4A8-44A9-8848-6CF788609533}" srcId="{4A178E39-2958-4EF5-910E-4806DA87B480}" destId="{5EDD3193-F7E6-480B-8D7F-56D013BAC46E}" srcOrd="1" destOrd="0" parTransId="{E43F4369-76DE-4D11-9766-76EAFDC7F844}" sibTransId="{5CBF5C69-83D7-4124-BDFC-1649F2601BAB}"/>
    <dgm:cxn modelId="{CC0B0836-7F1D-43DB-9270-7CDA2CC8D770}" srcId="{4A178E39-2958-4EF5-910E-4806DA87B480}" destId="{CFCDCC10-BF01-40A0-BC7A-73516E6ED897}" srcOrd="5" destOrd="0" parTransId="{CB2D34AD-EE4A-402D-9B56-D0C83AD49ED2}" sibTransId="{704F9851-8C4A-45FE-90F9-B5F8C8256EE4}"/>
    <dgm:cxn modelId="{4C06C349-19ED-41E3-B542-24445269104A}" srcId="{4A178E39-2958-4EF5-910E-4806DA87B480}" destId="{C940BB50-7F39-4232-B39E-1F825CB4FB72}" srcOrd="4" destOrd="0" parTransId="{9A353C00-F3D7-4B42-A0F1-C75AA9D82A12}" sibTransId="{A66A5A1C-B2F6-4BDC-934E-F4DAF8689C92}"/>
    <dgm:cxn modelId="{A52A9F56-2567-4767-BD6A-B9B4E5EF5505}" type="presOf" srcId="{7A5511CF-FE7C-470D-9C34-39356F3923B9}" destId="{21D12F97-E796-4817-B796-9001C659432C}" srcOrd="0" destOrd="0" presId="urn:microsoft.com/office/officeart/2008/layout/LinedList"/>
    <dgm:cxn modelId="{8AB8B47D-6287-4635-BBFF-780A4E363E5F}" srcId="{4A178E39-2958-4EF5-910E-4806DA87B480}" destId="{237E538B-D244-4C0E-9BDB-B7DBAC1A0D15}" srcOrd="2" destOrd="0" parTransId="{28EFF2A4-1C8A-4A7C-B742-08AC68EA72B4}" sibTransId="{F467892A-F741-4298-9B15-E90E68A9417F}"/>
    <dgm:cxn modelId="{501D0385-CE70-458C-AFB6-64D91BA9871F}" type="presOf" srcId="{CFCDCC10-BF01-40A0-BC7A-73516E6ED897}" destId="{77E8BBB2-840B-4F05-9BDD-BBA39DB757C2}" srcOrd="0" destOrd="0" presId="urn:microsoft.com/office/officeart/2008/layout/LinedList"/>
    <dgm:cxn modelId="{FC241589-03E2-454B-8E01-A76FFD72B229}" type="presOf" srcId="{4A178E39-2958-4EF5-910E-4806DA87B480}" destId="{AA3A26C6-0AD4-42C9-8E3D-BDC2AAFC5F19}" srcOrd="0" destOrd="0" presId="urn:microsoft.com/office/officeart/2008/layout/LinedList"/>
    <dgm:cxn modelId="{EF785992-419A-4276-81B0-F4A711DBEE41}" type="presOf" srcId="{5EDD3193-F7E6-480B-8D7F-56D013BAC46E}" destId="{09F4616F-342C-41CD-BDAE-FD1D3B95AE7F}" srcOrd="0" destOrd="0" presId="urn:microsoft.com/office/officeart/2008/layout/LinedList"/>
    <dgm:cxn modelId="{FE47B0A0-4F26-47BD-B9A1-3A7EB0175842}" type="presOf" srcId="{C940BB50-7F39-4232-B39E-1F825CB4FB72}" destId="{177D1C1C-032A-4A1C-8E51-79508E1B641F}" srcOrd="0" destOrd="0" presId="urn:microsoft.com/office/officeart/2008/layout/LinedList"/>
    <dgm:cxn modelId="{40C8BBA9-97F8-4F9C-9C33-A1735997B9B3}" srcId="{4A178E39-2958-4EF5-910E-4806DA87B480}" destId="{33FE01F4-FDD5-464A-887F-E5D3920A10D1}" srcOrd="0" destOrd="0" parTransId="{921B5ED7-25C4-47A1-BA5D-513B3D57275D}" sibTransId="{852EF29D-044E-4B2A-9D52-094FA2ED714B}"/>
    <dgm:cxn modelId="{0F6601AA-3FAA-4B65-AD8E-43061C5A6BDD}" srcId="{4A178E39-2958-4EF5-910E-4806DA87B480}" destId="{329EDFD3-9B84-442C-B510-017FEB590CC6}" srcOrd="3" destOrd="0" parTransId="{BDD9C751-D6FA-42AC-969D-D3B30F17F105}" sibTransId="{8662C126-D4CC-4FEA-AC38-BDE919EEAA19}"/>
    <dgm:cxn modelId="{65FA72B7-C937-43FA-8189-EA5F8ADC967D}" type="presOf" srcId="{329EDFD3-9B84-442C-B510-017FEB590CC6}" destId="{5A94AF9C-D173-4977-AED0-2B5290DA1CC9}" srcOrd="0" destOrd="0" presId="urn:microsoft.com/office/officeart/2008/layout/LinedList"/>
    <dgm:cxn modelId="{12CA9CB7-214E-453C-A8B0-DF8128357E0D}" type="presOf" srcId="{33FE01F4-FDD5-464A-887F-E5D3920A10D1}" destId="{6B0F3819-1875-4493-95D5-E5C257807DCE}" srcOrd="0" destOrd="0" presId="urn:microsoft.com/office/officeart/2008/layout/LinedList"/>
    <dgm:cxn modelId="{244DAED7-88E8-4748-B4D9-F6EC9B379E81}" type="presOf" srcId="{237E538B-D244-4C0E-9BDB-B7DBAC1A0D15}" destId="{0D6550B1-71C1-4BAE-9530-883854508563}" srcOrd="0" destOrd="0" presId="urn:microsoft.com/office/officeart/2008/layout/LinedList"/>
    <dgm:cxn modelId="{D58ADA66-D8C3-43D0-B524-DE350DB788C5}" type="presParOf" srcId="{AA3A26C6-0AD4-42C9-8E3D-BDC2AAFC5F19}" destId="{E05CA50D-BC15-4038-8947-B57F54900B99}" srcOrd="0" destOrd="0" presId="urn:microsoft.com/office/officeart/2008/layout/LinedList"/>
    <dgm:cxn modelId="{3505AFA7-5499-4EC5-9503-1E73D1A14B91}" type="presParOf" srcId="{AA3A26C6-0AD4-42C9-8E3D-BDC2AAFC5F19}" destId="{FD52130D-A4B0-4988-838A-5FAD19586BB7}" srcOrd="1" destOrd="0" presId="urn:microsoft.com/office/officeart/2008/layout/LinedList"/>
    <dgm:cxn modelId="{15BDC535-8FEE-44F4-88C3-949984A50DE7}" type="presParOf" srcId="{FD52130D-A4B0-4988-838A-5FAD19586BB7}" destId="{6B0F3819-1875-4493-95D5-E5C257807DCE}" srcOrd="0" destOrd="0" presId="urn:microsoft.com/office/officeart/2008/layout/LinedList"/>
    <dgm:cxn modelId="{0933B6DF-039F-4744-A10B-7399C43B6D04}" type="presParOf" srcId="{FD52130D-A4B0-4988-838A-5FAD19586BB7}" destId="{44A74400-3DB5-4A51-B4C1-F29A31AA7D6A}" srcOrd="1" destOrd="0" presId="urn:microsoft.com/office/officeart/2008/layout/LinedList"/>
    <dgm:cxn modelId="{51E81307-3B49-46E1-9893-0706CC34288D}" type="presParOf" srcId="{AA3A26C6-0AD4-42C9-8E3D-BDC2AAFC5F19}" destId="{3D43ACC6-646B-4116-ADBC-A4200E768836}" srcOrd="2" destOrd="0" presId="urn:microsoft.com/office/officeart/2008/layout/LinedList"/>
    <dgm:cxn modelId="{0E7FAA96-B134-4573-8125-5B3092F58043}" type="presParOf" srcId="{AA3A26C6-0AD4-42C9-8E3D-BDC2AAFC5F19}" destId="{E0D6B849-976C-4B16-AD49-D3B47E5B4A50}" srcOrd="3" destOrd="0" presId="urn:microsoft.com/office/officeart/2008/layout/LinedList"/>
    <dgm:cxn modelId="{2EEDD0A3-FAEB-4882-9512-E1BB22A0DB73}" type="presParOf" srcId="{E0D6B849-976C-4B16-AD49-D3B47E5B4A50}" destId="{09F4616F-342C-41CD-BDAE-FD1D3B95AE7F}" srcOrd="0" destOrd="0" presId="urn:microsoft.com/office/officeart/2008/layout/LinedList"/>
    <dgm:cxn modelId="{970C7CB5-1023-4130-A68A-934287415790}" type="presParOf" srcId="{E0D6B849-976C-4B16-AD49-D3B47E5B4A50}" destId="{6305004F-0107-4161-AFF9-D63AA32A9DA6}" srcOrd="1" destOrd="0" presId="urn:microsoft.com/office/officeart/2008/layout/LinedList"/>
    <dgm:cxn modelId="{083578B2-2DFC-4A53-9C18-FA1660B12DFD}" type="presParOf" srcId="{AA3A26C6-0AD4-42C9-8E3D-BDC2AAFC5F19}" destId="{E13FAB43-04D1-4815-86A8-60F3EED453AE}" srcOrd="4" destOrd="0" presId="urn:microsoft.com/office/officeart/2008/layout/LinedList"/>
    <dgm:cxn modelId="{078F6854-5227-4370-A7CD-906296999B5A}" type="presParOf" srcId="{AA3A26C6-0AD4-42C9-8E3D-BDC2AAFC5F19}" destId="{A56E06A0-10AF-43D0-B82A-C402030D12BB}" srcOrd="5" destOrd="0" presId="urn:microsoft.com/office/officeart/2008/layout/LinedList"/>
    <dgm:cxn modelId="{CF72D090-AB44-4A6D-ABE0-95593C0102CB}" type="presParOf" srcId="{A56E06A0-10AF-43D0-B82A-C402030D12BB}" destId="{0D6550B1-71C1-4BAE-9530-883854508563}" srcOrd="0" destOrd="0" presId="urn:microsoft.com/office/officeart/2008/layout/LinedList"/>
    <dgm:cxn modelId="{FF796594-7C3A-4512-AB7E-04A36251E56E}" type="presParOf" srcId="{A56E06A0-10AF-43D0-B82A-C402030D12BB}" destId="{CCD9F276-6885-413D-91D5-FEAFD356E298}" srcOrd="1" destOrd="0" presId="urn:microsoft.com/office/officeart/2008/layout/LinedList"/>
    <dgm:cxn modelId="{1049927F-36A0-4361-AD9D-3B07E6983B7C}" type="presParOf" srcId="{AA3A26C6-0AD4-42C9-8E3D-BDC2AAFC5F19}" destId="{0977C202-0CC9-4319-AE82-46516EC8BD41}" srcOrd="6" destOrd="0" presId="urn:microsoft.com/office/officeart/2008/layout/LinedList"/>
    <dgm:cxn modelId="{E2F02159-CBFA-4640-BD52-2DE9237D50A8}" type="presParOf" srcId="{AA3A26C6-0AD4-42C9-8E3D-BDC2AAFC5F19}" destId="{F2578266-B31B-4681-9495-BF9F423944A0}" srcOrd="7" destOrd="0" presId="urn:microsoft.com/office/officeart/2008/layout/LinedList"/>
    <dgm:cxn modelId="{781E062B-C746-4534-8971-467A0B2FE81F}" type="presParOf" srcId="{F2578266-B31B-4681-9495-BF9F423944A0}" destId="{5A94AF9C-D173-4977-AED0-2B5290DA1CC9}" srcOrd="0" destOrd="0" presId="urn:microsoft.com/office/officeart/2008/layout/LinedList"/>
    <dgm:cxn modelId="{EF5E20EB-8EAA-4817-8753-D915DBE25081}" type="presParOf" srcId="{F2578266-B31B-4681-9495-BF9F423944A0}" destId="{4D87D7E7-8130-4AEF-8599-D93B13A07AEC}" srcOrd="1" destOrd="0" presId="urn:microsoft.com/office/officeart/2008/layout/LinedList"/>
    <dgm:cxn modelId="{94901221-5AB6-4DF5-846F-4A919429EBAF}" type="presParOf" srcId="{AA3A26C6-0AD4-42C9-8E3D-BDC2AAFC5F19}" destId="{F41E1648-5863-483D-85E0-F0978E5978DE}" srcOrd="8" destOrd="0" presId="urn:microsoft.com/office/officeart/2008/layout/LinedList"/>
    <dgm:cxn modelId="{DC9FC7E6-EDA0-41CA-BD1F-BE64E52B6B8C}" type="presParOf" srcId="{AA3A26C6-0AD4-42C9-8E3D-BDC2AAFC5F19}" destId="{897EF7AA-10ED-4527-A872-F140844371D8}" srcOrd="9" destOrd="0" presId="urn:microsoft.com/office/officeart/2008/layout/LinedList"/>
    <dgm:cxn modelId="{3858A960-B9B3-4768-9A95-48D803A48575}" type="presParOf" srcId="{897EF7AA-10ED-4527-A872-F140844371D8}" destId="{177D1C1C-032A-4A1C-8E51-79508E1B641F}" srcOrd="0" destOrd="0" presId="urn:microsoft.com/office/officeart/2008/layout/LinedList"/>
    <dgm:cxn modelId="{16113440-E2C6-479A-BC07-85A41C38B445}" type="presParOf" srcId="{897EF7AA-10ED-4527-A872-F140844371D8}" destId="{94AACD43-EBBC-438F-AD98-BE3D017107D0}" srcOrd="1" destOrd="0" presId="urn:microsoft.com/office/officeart/2008/layout/LinedList"/>
    <dgm:cxn modelId="{F5F251CB-7FFB-4826-BACC-B61F1B750FBE}" type="presParOf" srcId="{AA3A26C6-0AD4-42C9-8E3D-BDC2AAFC5F19}" destId="{30C43F98-8EA1-4FC1-83F5-CF60661E4C9A}" srcOrd="10" destOrd="0" presId="urn:microsoft.com/office/officeart/2008/layout/LinedList"/>
    <dgm:cxn modelId="{8CB3E271-B16D-4BC8-B378-2F1BCDE3ED8F}" type="presParOf" srcId="{AA3A26C6-0AD4-42C9-8E3D-BDC2AAFC5F19}" destId="{AFDEDB1B-7E4E-4F32-9812-09A27869CC3C}" srcOrd="11" destOrd="0" presId="urn:microsoft.com/office/officeart/2008/layout/LinedList"/>
    <dgm:cxn modelId="{68C7FD06-DC2A-40B2-94A7-6C24DF9C7D03}" type="presParOf" srcId="{AFDEDB1B-7E4E-4F32-9812-09A27869CC3C}" destId="{77E8BBB2-840B-4F05-9BDD-BBA39DB757C2}" srcOrd="0" destOrd="0" presId="urn:microsoft.com/office/officeart/2008/layout/LinedList"/>
    <dgm:cxn modelId="{41EED8C0-95E7-4817-A6F6-33D7C91CE9DB}" type="presParOf" srcId="{AFDEDB1B-7E4E-4F32-9812-09A27869CC3C}" destId="{1F624FD0-E888-4477-B3BD-66C2CD0B7566}" srcOrd="1" destOrd="0" presId="urn:microsoft.com/office/officeart/2008/layout/LinedList"/>
    <dgm:cxn modelId="{28A65829-4036-46E8-A081-4271568586DA}" type="presParOf" srcId="{AA3A26C6-0AD4-42C9-8E3D-BDC2AAFC5F19}" destId="{3274F24F-F377-4059-89A5-14E5E00AB86E}" srcOrd="12" destOrd="0" presId="urn:microsoft.com/office/officeart/2008/layout/LinedList"/>
    <dgm:cxn modelId="{5BF5E282-9204-4AE8-A576-02CD7C3F59CD}" type="presParOf" srcId="{AA3A26C6-0AD4-42C9-8E3D-BDC2AAFC5F19}" destId="{1FFBC162-0974-40F2-9A0C-BAB3169E8622}" srcOrd="13" destOrd="0" presId="urn:microsoft.com/office/officeart/2008/layout/LinedList"/>
    <dgm:cxn modelId="{DFC5A2B2-4808-4226-B491-D440EA55902F}" type="presParOf" srcId="{1FFBC162-0974-40F2-9A0C-BAB3169E8622}" destId="{21D12F97-E796-4817-B796-9001C659432C}" srcOrd="0" destOrd="0" presId="urn:microsoft.com/office/officeart/2008/layout/LinedList"/>
    <dgm:cxn modelId="{A5FDF539-24E8-4011-9196-5A9AF106D739}" type="presParOf" srcId="{1FFBC162-0974-40F2-9A0C-BAB3169E8622}" destId="{DB86694C-D434-4BCF-86D9-89A247B4591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AB128B-1120-404F-86E9-61A0613B8DC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15D5E18-B880-467E-BC1C-EDA74215DDCD}">
      <dgm:prSet/>
      <dgm:spPr/>
      <dgm:t>
        <a:bodyPr/>
        <a:lstStyle/>
        <a:p>
          <a:r>
            <a:rPr lang="en-US"/>
            <a:t>• Vznik počas 1. svetovej vojny</a:t>
          </a:r>
        </a:p>
      </dgm:t>
    </dgm:pt>
    <dgm:pt modelId="{5F2AB933-792E-42F0-977E-A8ABAD6A1BD7}" type="parTrans" cxnId="{8CCF0684-AB44-4025-881A-A9781B3323B1}">
      <dgm:prSet/>
      <dgm:spPr/>
      <dgm:t>
        <a:bodyPr/>
        <a:lstStyle/>
        <a:p>
          <a:endParaRPr lang="en-US"/>
        </a:p>
      </dgm:t>
    </dgm:pt>
    <dgm:pt modelId="{C770A120-AD5D-41CB-A974-834CA50BE92B}" type="sibTrans" cxnId="{8CCF0684-AB44-4025-881A-A9781B3323B1}">
      <dgm:prSet/>
      <dgm:spPr/>
      <dgm:t>
        <a:bodyPr/>
        <a:lstStyle/>
        <a:p>
          <a:endParaRPr lang="en-US"/>
        </a:p>
      </dgm:t>
    </dgm:pt>
    <dgm:pt modelId="{B16C80D0-4D94-411D-BFA1-F91AEC4ECAFF}">
      <dgm:prSet/>
      <dgm:spPr/>
      <dgm:t>
        <a:bodyPr/>
        <a:lstStyle/>
        <a:p>
          <a:r>
            <a:rPr lang="en-US"/>
            <a:t>• Pesimistický podtón – reakcia na utrpenie</a:t>
          </a:r>
        </a:p>
      </dgm:t>
    </dgm:pt>
    <dgm:pt modelId="{93BF586D-0DC1-4A1E-80E6-F52CD6220ACB}" type="parTrans" cxnId="{76CA12BC-32BC-4153-851E-93BCCC13517F}">
      <dgm:prSet/>
      <dgm:spPr/>
      <dgm:t>
        <a:bodyPr/>
        <a:lstStyle/>
        <a:p>
          <a:endParaRPr lang="en-US"/>
        </a:p>
      </dgm:t>
    </dgm:pt>
    <dgm:pt modelId="{381CAC0F-44F2-44C9-8D39-8AEA709C8584}" type="sibTrans" cxnId="{76CA12BC-32BC-4153-851E-93BCCC13517F}">
      <dgm:prSet/>
      <dgm:spPr/>
      <dgm:t>
        <a:bodyPr/>
        <a:lstStyle/>
        <a:p>
          <a:endParaRPr lang="en-US"/>
        </a:p>
      </dgm:t>
    </dgm:pt>
    <dgm:pt modelId="{958EC83A-A8B9-4132-B886-48D69E297611}">
      <dgm:prSet/>
      <dgm:spPr/>
      <dgm:t>
        <a:bodyPr/>
        <a:lstStyle/>
        <a:p>
          <a:r>
            <a:rPr lang="en-US"/>
            <a:t>• Hlavný pojem: existencia jednotlivca</a:t>
          </a:r>
        </a:p>
      </dgm:t>
    </dgm:pt>
    <dgm:pt modelId="{5163C063-E49C-4754-8D55-A1A683E40914}" type="parTrans" cxnId="{A7AD9501-BA8C-4B5A-88CC-0A10204A716C}">
      <dgm:prSet/>
      <dgm:spPr/>
      <dgm:t>
        <a:bodyPr/>
        <a:lstStyle/>
        <a:p>
          <a:endParaRPr lang="en-US"/>
        </a:p>
      </dgm:t>
    </dgm:pt>
    <dgm:pt modelId="{C4AF7FE3-81A5-4603-994F-C4F1F213ED97}" type="sibTrans" cxnId="{A7AD9501-BA8C-4B5A-88CC-0A10204A716C}">
      <dgm:prSet/>
      <dgm:spPr/>
      <dgm:t>
        <a:bodyPr/>
        <a:lstStyle/>
        <a:p>
          <a:endParaRPr lang="en-US"/>
        </a:p>
      </dgm:t>
    </dgm:pt>
    <dgm:pt modelId="{2C5F811F-0F6F-408C-9E36-BF30317626CD}">
      <dgm:prSet/>
      <dgm:spPr/>
      <dgm:t>
        <a:bodyPr/>
        <a:lstStyle/>
        <a:p>
          <a:r>
            <a:rPr lang="en-US"/>
            <a:t>• Svet je taký, ako ho jednotlivec vníma</a:t>
          </a:r>
        </a:p>
      </dgm:t>
    </dgm:pt>
    <dgm:pt modelId="{882C2EBD-D63A-4101-9CA6-52ECC2428AD4}" type="parTrans" cxnId="{EB1D3BD6-9A2A-4423-AB84-F546CFC387BD}">
      <dgm:prSet/>
      <dgm:spPr/>
      <dgm:t>
        <a:bodyPr/>
        <a:lstStyle/>
        <a:p>
          <a:endParaRPr lang="en-US"/>
        </a:p>
      </dgm:t>
    </dgm:pt>
    <dgm:pt modelId="{38F76C77-CDF3-4D73-A6F6-65E84666E1D6}" type="sibTrans" cxnId="{EB1D3BD6-9A2A-4423-AB84-F546CFC387BD}">
      <dgm:prSet/>
      <dgm:spPr/>
      <dgm:t>
        <a:bodyPr/>
        <a:lstStyle/>
        <a:p>
          <a:endParaRPr lang="en-US"/>
        </a:p>
      </dgm:t>
    </dgm:pt>
    <dgm:pt modelId="{C7251054-72AC-46AA-9B35-DF3DDB06E06D}">
      <dgm:prSet/>
      <dgm:spPr/>
      <dgm:t>
        <a:bodyPr/>
        <a:lstStyle/>
        <a:p>
          <a:r>
            <a:rPr lang="en-US"/>
            <a:t>• Cieľ: otriasť človekom, priviesť ho k ľudskosti</a:t>
          </a:r>
        </a:p>
      </dgm:t>
    </dgm:pt>
    <dgm:pt modelId="{2480CF92-FFEB-4491-B9FB-7977BF727F61}" type="parTrans" cxnId="{622386A4-36BD-4472-BCA1-BED7C0AB2AB3}">
      <dgm:prSet/>
      <dgm:spPr/>
      <dgm:t>
        <a:bodyPr/>
        <a:lstStyle/>
        <a:p>
          <a:endParaRPr lang="en-US"/>
        </a:p>
      </dgm:t>
    </dgm:pt>
    <dgm:pt modelId="{DB518C31-6DD4-4C76-84E4-BB0F32FEF74A}" type="sibTrans" cxnId="{622386A4-36BD-4472-BCA1-BED7C0AB2AB3}">
      <dgm:prSet/>
      <dgm:spPr/>
      <dgm:t>
        <a:bodyPr/>
        <a:lstStyle/>
        <a:p>
          <a:endParaRPr lang="en-US"/>
        </a:p>
      </dgm:t>
    </dgm:pt>
    <dgm:pt modelId="{487D4571-11E3-429C-A107-9144F36335FB}" type="pres">
      <dgm:prSet presAssocID="{48AB128B-1120-404F-86E9-61A0613B8DC0}" presName="linear" presStyleCnt="0">
        <dgm:presLayoutVars>
          <dgm:animLvl val="lvl"/>
          <dgm:resizeHandles val="exact"/>
        </dgm:presLayoutVars>
      </dgm:prSet>
      <dgm:spPr/>
    </dgm:pt>
    <dgm:pt modelId="{ECF0AC49-2350-4981-98B5-84DE2AF39AFF}" type="pres">
      <dgm:prSet presAssocID="{915D5E18-B880-467E-BC1C-EDA74215DD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50B5282-DF1F-44D4-8143-D00C52F6E37E}" type="pres">
      <dgm:prSet presAssocID="{C770A120-AD5D-41CB-A974-834CA50BE92B}" presName="spacer" presStyleCnt="0"/>
      <dgm:spPr/>
    </dgm:pt>
    <dgm:pt modelId="{64A38FB9-C5C3-473F-821E-8E8688DC584E}" type="pres">
      <dgm:prSet presAssocID="{B16C80D0-4D94-411D-BFA1-F91AEC4ECAF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9FECD6B-3760-45E8-8EF5-3FD72C995B8C}" type="pres">
      <dgm:prSet presAssocID="{381CAC0F-44F2-44C9-8D39-8AEA709C8584}" presName="spacer" presStyleCnt="0"/>
      <dgm:spPr/>
    </dgm:pt>
    <dgm:pt modelId="{505C7806-F0A9-4F15-B8C1-A61C6175BD63}" type="pres">
      <dgm:prSet presAssocID="{958EC83A-A8B9-4132-B886-48D69E29761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6BA818F-B9C4-4C5D-9363-9C09AE38EF55}" type="pres">
      <dgm:prSet presAssocID="{C4AF7FE3-81A5-4603-994F-C4F1F213ED97}" presName="spacer" presStyleCnt="0"/>
      <dgm:spPr/>
    </dgm:pt>
    <dgm:pt modelId="{8D1613CF-43ED-4BEC-B5E7-F58347F0D1E9}" type="pres">
      <dgm:prSet presAssocID="{2C5F811F-0F6F-408C-9E36-BF30317626C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4F92FFF-ECB2-4787-8E06-A63A1059DA7D}" type="pres">
      <dgm:prSet presAssocID="{38F76C77-CDF3-4D73-A6F6-65E84666E1D6}" presName="spacer" presStyleCnt="0"/>
      <dgm:spPr/>
    </dgm:pt>
    <dgm:pt modelId="{CD37EB8F-5DF3-421A-B0F8-2162660BA532}" type="pres">
      <dgm:prSet presAssocID="{C7251054-72AC-46AA-9B35-DF3DDB06E06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7AD9501-BA8C-4B5A-88CC-0A10204A716C}" srcId="{48AB128B-1120-404F-86E9-61A0613B8DC0}" destId="{958EC83A-A8B9-4132-B886-48D69E297611}" srcOrd="2" destOrd="0" parTransId="{5163C063-E49C-4754-8D55-A1A683E40914}" sibTransId="{C4AF7FE3-81A5-4603-994F-C4F1F213ED97}"/>
    <dgm:cxn modelId="{4CF16C0F-7717-4AD8-8CAA-279A9D661A95}" type="presOf" srcId="{B16C80D0-4D94-411D-BFA1-F91AEC4ECAFF}" destId="{64A38FB9-C5C3-473F-821E-8E8688DC584E}" srcOrd="0" destOrd="0" presId="urn:microsoft.com/office/officeart/2005/8/layout/vList2"/>
    <dgm:cxn modelId="{3BF0D954-18F0-4E7C-847E-326186CD4235}" type="presOf" srcId="{C7251054-72AC-46AA-9B35-DF3DDB06E06D}" destId="{CD37EB8F-5DF3-421A-B0F8-2162660BA532}" srcOrd="0" destOrd="0" presId="urn:microsoft.com/office/officeart/2005/8/layout/vList2"/>
    <dgm:cxn modelId="{8CCF0684-AB44-4025-881A-A9781B3323B1}" srcId="{48AB128B-1120-404F-86E9-61A0613B8DC0}" destId="{915D5E18-B880-467E-BC1C-EDA74215DDCD}" srcOrd="0" destOrd="0" parTransId="{5F2AB933-792E-42F0-977E-A8ABAD6A1BD7}" sibTransId="{C770A120-AD5D-41CB-A974-834CA50BE92B}"/>
    <dgm:cxn modelId="{44765295-D5CE-4747-96F6-DCB27172C0B8}" type="presOf" srcId="{958EC83A-A8B9-4132-B886-48D69E297611}" destId="{505C7806-F0A9-4F15-B8C1-A61C6175BD63}" srcOrd="0" destOrd="0" presId="urn:microsoft.com/office/officeart/2005/8/layout/vList2"/>
    <dgm:cxn modelId="{622386A4-36BD-4472-BCA1-BED7C0AB2AB3}" srcId="{48AB128B-1120-404F-86E9-61A0613B8DC0}" destId="{C7251054-72AC-46AA-9B35-DF3DDB06E06D}" srcOrd="4" destOrd="0" parTransId="{2480CF92-FFEB-4491-B9FB-7977BF727F61}" sibTransId="{DB518C31-6DD4-4C76-84E4-BB0F32FEF74A}"/>
    <dgm:cxn modelId="{DCA227BB-77EF-4682-984A-55B81C43CBF3}" type="presOf" srcId="{2C5F811F-0F6F-408C-9E36-BF30317626CD}" destId="{8D1613CF-43ED-4BEC-B5E7-F58347F0D1E9}" srcOrd="0" destOrd="0" presId="urn:microsoft.com/office/officeart/2005/8/layout/vList2"/>
    <dgm:cxn modelId="{76CA12BC-32BC-4153-851E-93BCCC13517F}" srcId="{48AB128B-1120-404F-86E9-61A0613B8DC0}" destId="{B16C80D0-4D94-411D-BFA1-F91AEC4ECAFF}" srcOrd="1" destOrd="0" parTransId="{93BF586D-0DC1-4A1E-80E6-F52CD6220ACB}" sibTransId="{381CAC0F-44F2-44C9-8D39-8AEA709C8584}"/>
    <dgm:cxn modelId="{5DC926C5-3251-456E-A463-935A1D860B83}" type="presOf" srcId="{915D5E18-B880-467E-BC1C-EDA74215DDCD}" destId="{ECF0AC49-2350-4981-98B5-84DE2AF39AFF}" srcOrd="0" destOrd="0" presId="urn:microsoft.com/office/officeart/2005/8/layout/vList2"/>
    <dgm:cxn modelId="{EB1D3BD6-9A2A-4423-AB84-F546CFC387BD}" srcId="{48AB128B-1120-404F-86E9-61A0613B8DC0}" destId="{2C5F811F-0F6F-408C-9E36-BF30317626CD}" srcOrd="3" destOrd="0" parTransId="{882C2EBD-D63A-4101-9CA6-52ECC2428AD4}" sibTransId="{38F76C77-CDF3-4D73-A6F6-65E84666E1D6}"/>
    <dgm:cxn modelId="{FB8454D7-76F0-4E89-A998-73605D32B4DE}" type="presOf" srcId="{48AB128B-1120-404F-86E9-61A0613B8DC0}" destId="{487D4571-11E3-429C-A107-9144F36335FB}" srcOrd="0" destOrd="0" presId="urn:microsoft.com/office/officeart/2005/8/layout/vList2"/>
    <dgm:cxn modelId="{B48690C2-7F92-44FF-8EDE-DEA06E0B798B}" type="presParOf" srcId="{487D4571-11E3-429C-A107-9144F36335FB}" destId="{ECF0AC49-2350-4981-98B5-84DE2AF39AFF}" srcOrd="0" destOrd="0" presId="urn:microsoft.com/office/officeart/2005/8/layout/vList2"/>
    <dgm:cxn modelId="{B1A35519-76D1-46AA-AFE3-3D92B1E5CD01}" type="presParOf" srcId="{487D4571-11E3-429C-A107-9144F36335FB}" destId="{350B5282-DF1F-44D4-8143-D00C52F6E37E}" srcOrd="1" destOrd="0" presId="urn:microsoft.com/office/officeart/2005/8/layout/vList2"/>
    <dgm:cxn modelId="{A6AEADA8-0646-4942-8262-1882686F357B}" type="presParOf" srcId="{487D4571-11E3-429C-A107-9144F36335FB}" destId="{64A38FB9-C5C3-473F-821E-8E8688DC584E}" srcOrd="2" destOrd="0" presId="urn:microsoft.com/office/officeart/2005/8/layout/vList2"/>
    <dgm:cxn modelId="{54A79C60-7395-4723-9B80-56A475BDBE14}" type="presParOf" srcId="{487D4571-11E3-429C-A107-9144F36335FB}" destId="{E9FECD6B-3760-45E8-8EF5-3FD72C995B8C}" srcOrd="3" destOrd="0" presId="urn:microsoft.com/office/officeart/2005/8/layout/vList2"/>
    <dgm:cxn modelId="{FD7FE226-98E8-4EB5-9699-607BB6317FE0}" type="presParOf" srcId="{487D4571-11E3-429C-A107-9144F36335FB}" destId="{505C7806-F0A9-4F15-B8C1-A61C6175BD63}" srcOrd="4" destOrd="0" presId="urn:microsoft.com/office/officeart/2005/8/layout/vList2"/>
    <dgm:cxn modelId="{AB48D868-4826-4DDB-AE86-F045751D243C}" type="presParOf" srcId="{487D4571-11E3-429C-A107-9144F36335FB}" destId="{D6BA818F-B9C4-4C5D-9363-9C09AE38EF55}" srcOrd="5" destOrd="0" presId="urn:microsoft.com/office/officeart/2005/8/layout/vList2"/>
    <dgm:cxn modelId="{946BC3C5-86A4-4271-A012-B5811060AEE5}" type="presParOf" srcId="{487D4571-11E3-429C-A107-9144F36335FB}" destId="{8D1613CF-43ED-4BEC-B5E7-F58347F0D1E9}" srcOrd="6" destOrd="0" presId="urn:microsoft.com/office/officeart/2005/8/layout/vList2"/>
    <dgm:cxn modelId="{856E79EA-7268-4E65-8D0B-C7DD099053B0}" type="presParOf" srcId="{487D4571-11E3-429C-A107-9144F36335FB}" destId="{64F92FFF-ECB2-4787-8E06-A63A1059DA7D}" srcOrd="7" destOrd="0" presId="urn:microsoft.com/office/officeart/2005/8/layout/vList2"/>
    <dgm:cxn modelId="{7DDA2FDC-E3D0-4808-9A60-75956A6A48B5}" type="presParOf" srcId="{487D4571-11E3-429C-A107-9144F36335FB}" destId="{CD37EB8F-5DF3-421A-B0F8-2162660BA53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358D1E-DC94-47DE-B01C-8F5E52530D8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9BDC85-7225-4163-A183-8A0198FEC439}">
      <dgm:prSet/>
      <dgm:spPr/>
      <dgm:t>
        <a:bodyPr/>
        <a:lstStyle/>
        <a:p>
          <a:r>
            <a:rPr lang="en-US"/>
            <a:t>• Skúma vnútro človeka, motívy konania</a:t>
          </a:r>
        </a:p>
      </dgm:t>
    </dgm:pt>
    <dgm:pt modelId="{635FDDF3-4CFC-4F05-A052-A3201BAF8DAB}" type="parTrans" cxnId="{F6CDEBF7-E6A3-466C-B1C1-DC169F870C2D}">
      <dgm:prSet/>
      <dgm:spPr/>
      <dgm:t>
        <a:bodyPr/>
        <a:lstStyle/>
        <a:p>
          <a:endParaRPr lang="en-US"/>
        </a:p>
      </dgm:t>
    </dgm:pt>
    <dgm:pt modelId="{F2B74C47-7A75-410F-AA59-A057D816ED8B}" type="sibTrans" cxnId="{F6CDEBF7-E6A3-466C-B1C1-DC169F870C2D}">
      <dgm:prSet/>
      <dgm:spPr/>
      <dgm:t>
        <a:bodyPr/>
        <a:lstStyle/>
        <a:p>
          <a:endParaRPr lang="en-US"/>
        </a:p>
      </dgm:t>
    </dgm:pt>
    <dgm:pt modelId="{14ABDAE4-590B-444A-B317-F65BBAEEE494}">
      <dgm:prSet/>
      <dgm:spPr/>
      <dgm:t>
        <a:bodyPr/>
        <a:lstStyle/>
        <a:p>
          <a:r>
            <a:rPr lang="en-US"/>
            <a:t>• Poznanie existencie cez:</a:t>
          </a:r>
        </a:p>
      </dgm:t>
    </dgm:pt>
    <dgm:pt modelId="{C1D4E2F1-912A-4B42-86C1-1D2868DC0594}" type="parTrans" cxnId="{37B45D91-8DD4-44D1-AD90-319AC6E38B12}">
      <dgm:prSet/>
      <dgm:spPr/>
      <dgm:t>
        <a:bodyPr/>
        <a:lstStyle/>
        <a:p>
          <a:endParaRPr lang="en-US"/>
        </a:p>
      </dgm:t>
    </dgm:pt>
    <dgm:pt modelId="{6E259D15-F6F9-47DF-AD7B-AA2B9A219464}" type="sibTrans" cxnId="{37B45D91-8DD4-44D1-AD90-319AC6E38B12}">
      <dgm:prSet/>
      <dgm:spPr/>
      <dgm:t>
        <a:bodyPr/>
        <a:lstStyle/>
        <a:p>
          <a:endParaRPr lang="en-US"/>
        </a:p>
      </dgm:t>
    </dgm:pt>
    <dgm:pt modelId="{12A8777C-1BEB-4AB0-9F1B-A8D925B5BDE8}">
      <dgm:prSet/>
      <dgm:spPr/>
      <dgm:t>
        <a:bodyPr/>
        <a:lstStyle/>
        <a:p>
          <a:r>
            <a:rPr lang="en-US"/>
            <a:t>a) Hraničnú situáciu – šok, pravé bytie</a:t>
          </a:r>
        </a:p>
      </dgm:t>
    </dgm:pt>
    <dgm:pt modelId="{AE3E09A9-860E-4B95-8073-AED29044F7EA}" type="parTrans" cxnId="{9819EC16-F031-4DB4-B5E5-F7CD5E5070A2}">
      <dgm:prSet/>
      <dgm:spPr/>
      <dgm:t>
        <a:bodyPr/>
        <a:lstStyle/>
        <a:p>
          <a:endParaRPr lang="en-US"/>
        </a:p>
      </dgm:t>
    </dgm:pt>
    <dgm:pt modelId="{CAD6E744-EA6B-4DA5-B807-568948B0D27D}" type="sibTrans" cxnId="{9819EC16-F031-4DB4-B5E5-F7CD5E5070A2}">
      <dgm:prSet/>
      <dgm:spPr/>
      <dgm:t>
        <a:bodyPr/>
        <a:lstStyle/>
        <a:p>
          <a:endParaRPr lang="en-US"/>
        </a:p>
      </dgm:t>
    </dgm:pt>
    <dgm:pt modelId="{1F760D1C-EEF3-4DE8-B4F0-1381AF0419F4}">
      <dgm:prSet/>
      <dgm:spPr/>
      <dgm:t>
        <a:bodyPr/>
        <a:lstStyle/>
        <a:p>
          <a:r>
            <a:rPr lang="en-US"/>
            <a:t>b) Komunikáciu – otvorenosť voči druhým</a:t>
          </a:r>
        </a:p>
      </dgm:t>
    </dgm:pt>
    <dgm:pt modelId="{DE736531-25B1-41A2-BB4C-5D6CB537E91C}" type="parTrans" cxnId="{A3E22768-D9B0-4B28-A6DF-BA2F1EC9ADBE}">
      <dgm:prSet/>
      <dgm:spPr/>
      <dgm:t>
        <a:bodyPr/>
        <a:lstStyle/>
        <a:p>
          <a:endParaRPr lang="en-US"/>
        </a:p>
      </dgm:t>
    </dgm:pt>
    <dgm:pt modelId="{E361D0C8-F0D9-4B06-A5B7-90A280D9D8E8}" type="sibTrans" cxnId="{A3E22768-D9B0-4B28-A6DF-BA2F1EC9ADBE}">
      <dgm:prSet/>
      <dgm:spPr/>
      <dgm:t>
        <a:bodyPr/>
        <a:lstStyle/>
        <a:p>
          <a:endParaRPr lang="en-US"/>
        </a:p>
      </dgm:t>
    </dgm:pt>
    <dgm:pt modelId="{5A877E30-B1E1-40FC-B337-631B9CFE1CEE}">
      <dgm:prSet/>
      <dgm:spPr/>
      <dgm:t>
        <a:bodyPr/>
        <a:lstStyle/>
        <a:p>
          <a:r>
            <a:rPr lang="en-US"/>
            <a:t>• Človek je slobodný, rozhoduje sa sám</a:t>
          </a:r>
        </a:p>
      </dgm:t>
    </dgm:pt>
    <dgm:pt modelId="{1B516E86-A795-4633-8F0A-1B785DFF8D09}" type="parTrans" cxnId="{EEC40711-461C-4516-A3FF-8F0C4F4B6D46}">
      <dgm:prSet/>
      <dgm:spPr/>
      <dgm:t>
        <a:bodyPr/>
        <a:lstStyle/>
        <a:p>
          <a:endParaRPr lang="en-US"/>
        </a:p>
      </dgm:t>
    </dgm:pt>
    <dgm:pt modelId="{0AEBA158-4B39-4A12-A128-45DF70FBE3F6}" type="sibTrans" cxnId="{EEC40711-461C-4516-A3FF-8F0C4F4B6D46}">
      <dgm:prSet/>
      <dgm:spPr/>
      <dgm:t>
        <a:bodyPr/>
        <a:lstStyle/>
        <a:p>
          <a:endParaRPr lang="en-US"/>
        </a:p>
      </dgm:t>
    </dgm:pt>
    <dgm:pt modelId="{E26ED253-11E0-4CE7-8250-ACDCE012B704}">
      <dgm:prSet/>
      <dgm:spPr/>
      <dgm:t>
        <a:bodyPr/>
        <a:lstStyle/>
        <a:p>
          <a:r>
            <a:rPr lang="en-US"/>
            <a:t>• Kladenie otázok = cesta k dokonalosti</a:t>
          </a:r>
        </a:p>
      </dgm:t>
    </dgm:pt>
    <dgm:pt modelId="{FAE4E873-6A8F-408F-8F60-C048365AA752}" type="parTrans" cxnId="{68D5E663-8A7C-4F0D-BC1E-2143B165D41D}">
      <dgm:prSet/>
      <dgm:spPr/>
      <dgm:t>
        <a:bodyPr/>
        <a:lstStyle/>
        <a:p>
          <a:endParaRPr lang="en-US"/>
        </a:p>
      </dgm:t>
    </dgm:pt>
    <dgm:pt modelId="{982A1733-5877-4276-BFD6-0B5EEF6EAAB5}" type="sibTrans" cxnId="{68D5E663-8A7C-4F0D-BC1E-2143B165D41D}">
      <dgm:prSet/>
      <dgm:spPr/>
      <dgm:t>
        <a:bodyPr/>
        <a:lstStyle/>
        <a:p>
          <a:endParaRPr lang="en-US"/>
        </a:p>
      </dgm:t>
    </dgm:pt>
    <dgm:pt modelId="{F10FC980-557B-4762-8882-96B182EB80EE}" type="pres">
      <dgm:prSet presAssocID="{24358D1E-DC94-47DE-B01C-8F5E52530D8F}" presName="linear" presStyleCnt="0">
        <dgm:presLayoutVars>
          <dgm:animLvl val="lvl"/>
          <dgm:resizeHandles val="exact"/>
        </dgm:presLayoutVars>
      </dgm:prSet>
      <dgm:spPr/>
    </dgm:pt>
    <dgm:pt modelId="{3ED7482A-06AB-4BF5-8CB8-D9366953CA7D}" type="pres">
      <dgm:prSet presAssocID="{229BDC85-7225-4163-A183-8A0198FEC43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83EEEF6-4EBA-4C31-8533-2D6275D1BDDB}" type="pres">
      <dgm:prSet presAssocID="{F2B74C47-7A75-410F-AA59-A057D816ED8B}" presName="spacer" presStyleCnt="0"/>
      <dgm:spPr/>
    </dgm:pt>
    <dgm:pt modelId="{98612783-9836-4CDF-B4C9-3C0D435F3D53}" type="pres">
      <dgm:prSet presAssocID="{14ABDAE4-590B-444A-B317-F65BBAEEE49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435EA56-7ED6-460F-83F5-21C10094266B}" type="pres">
      <dgm:prSet presAssocID="{6E259D15-F6F9-47DF-AD7B-AA2B9A219464}" presName="spacer" presStyleCnt="0"/>
      <dgm:spPr/>
    </dgm:pt>
    <dgm:pt modelId="{F5F5F229-AE0A-4B46-9A1B-C1758B6F402A}" type="pres">
      <dgm:prSet presAssocID="{12A8777C-1BEB-4AB0-9F1B-A8D925B5BDE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D15CC3D-07BE-46C4-B304-AFFB1AB0AF16}" type="pres">
      <dgm:prSet presAssocID="{CAD6E744-EA6B-4DA5-B807-568948B0D27D}" presName="spacer" presStyleCnt="0"/>
      <dgm:spPr/>
    </dgm:pt>
    <dgm:pt modelId="{2868876D-59EF-41DC-AD34-875B17F619A2}" type="pres">
      <dgm:prSet presAssocID="{1F760D1C-EEF3-4DE8-B4F0-1381AF0419F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843C1E2-844E-4A6E-96CB-11F62C488191}" type="pres">
      <dgm:prSet presAssocID="{E361D0C8-F0D9-4B06-A5B7-90A280D9D8E8}" presName="spacer" presStyleCnt="0"/>
      <dgm:spPr/>
    </dgm:pt>
    <dgm:pt modelId="{9A07E7B2-BE6F-4B88-9864-873C06F4C7E8}" type="pres">
      <dgm:prSet presAssocID="{5A877E30-B1E1-40FC-B337-631B9CFE1CE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443D610-9469-4932-BF03-394F1E61DDA1}" type="pres">
      <dgm:prSet presAssocID="{0AEBA158-4B39-4A12-A128-45DF70FBE3F6}" presName="spacer" presStyleCnt="0"/>
      <dgm:spPr/>
    </dgm:pt>
    <dgm:pt modelId="{17EEE235-2F61-4D43-B180-3800D005B9C1}" type="pres">
      <dgm:prSet presAssocID="{E26ED253-11E0-4CE7-8250-ACDCE012B70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EC40711-461C-4516-A3FF-8F0C4F4B6D46}" srcId="{24358D1E-DC94-47DE-B01C-8F5E52530D8F}" destId="{5A877E30-B1E1-40FC-B337-631B9CFE1CEE}" srcOrd="4" destOrd="0" parTransId="{1B516E86-A795-4633-8F0A-1B785DFF8D09}" sibTransId="{0AEBA158-4B39-4A12-A128-45DF70FBE3F6}"/>
    <dgm:cxn modelId="{9819EC16-F031-4DB4-B5E5-F7CD5E5070A2}" srcId="{24358D1E-DC94-47DE-B01C-8F5E52530D8F}" destId="{12A8777C-1BEB-4AB0-9F1B-A8D925B5BDE8}" srcOrd="2" destOrd="0" parTransId="{AE3E09A9-860E-4B95-8073-AED29044F7EA}" sibTransId="{CAD6E744-EA6B-4DA5-B807-568948B0D27D}"/>
    <dgm:cxn modelId="{C4AA6434-D539-4E9C-A46C-19AE1EFC5CA0}" type="presOf" srcId="{E26ED253-11E0-4CE7-8250-ACDCE012B704}" destId="{17EEE235-2F61-4D43-B180-3800D005B9C1}" srcOrd="0" destOrd="0" presId="urn:microsoft.com/office/officeart/2005/8/layout/vList2"/>
    <dgm:cxn modelId="{3702725E-8B90-442B-B618-AB914EB81C91}" type="presOf" srcId="{24358D1E-DC94-47DE-B01C-8F5E52530D8F}" destId="{F10FC980-557B-4762-8882-96B182EB80EE}" srcOrd="0" destOrd="0" presId="urn:microsoft.com/office/officeart/2005/8/layout/vList2"/>
    <dgm:cxn modelId="{68D5E663-8A7C-4F0D-BC1E-2143B165D41D}" srcId="{24358D1E-DC94-47DE-B01C-8F5E52530D8F}" destId="{E26ED253-11E0-4CE7-8250-ACDCE012B704}" srcOrd="5" destOrd="0" parTransId="{FAE4E873-6A8F-408F-8F60-C048365AA752}" sibTransId="{982A1733-5877-4276-BFD6-0B5EEF6EAAB5}"/>
    <dgm:cxn modelId="{A3E22768-D9B0-4B28-A6DF-BA2F1EC9ADBE}" srcId="{24358D1E-DC94-47DE-B01C-8F5E52530D8F}" destId="{1F760D1C-EEF3-4DE8-B4F0-1381AF0419F4}" srcOrd="3" destOrd="0" parTransId="{DE736531-25B1-41A2-BB4C-5D6CB537E91C}" sibTransId="{E361D0C8-F0D9-4B06-A5B7-90A280D9D8E8}"/>
    <dgm:cxn modelId="{37B45D91-8DD4-44D1-AD90-319AC6E38B12}" srcId="{24358D1E-DC94-47DE-B01C-8F5E52530D8F}" destId="{14ABDAE4-590B-444A-B317-F65BBAEEE494}" srcOrd="1" destOrd="0" parTransId="{C1D4E2F1-912A-4B42-86C1-1D2868DC0594}" sibTransId="{6E259D15-F6F9-47DF-AD7B-AA2B9A219464}"/>
    <dgm:cxn modelId="{8B0B3098-09C1-4688-A6A2-2CBECF09254D}" type="presOf" srcId="{12A8777C-1BEB-4AB0-9F1B-A8D925B5BDE8}" destId="{F5F5F229-AE0A-4B46-9A1B-C1758B6F402A}" srcOrd="0" destOrd="0" presId="urn:microsoft.com/office/officeart/2005/8/layout/vList2"/>
    <dgm:cxn modelId="{AF4330C2-16E9-45B3-AE49-BB9B2CC96730}" type="presOf" srcId="{5A877E30-B1E1-40FC-B337-631B9CFE1CEE}" destId="{9A07E7B2-BE6F-4B88-9864-873C06F4C7E8}" srcOrd="0" destOrd="0" presId="urn:microsoft.com/office/officeart/2005/8/layout/vList2"/>
    <dgm:cxn modelId="{67BA93C7-F631-4C3E-8F12-1258C9EA93B1}" type="presOf" srcId="{229BDC85-7225-4163-A183-8A0198FEC439}" destId="{3ED7482A-06AB-4BF5-8CB8-D9366953CA7D}" srcOrd="0" destOrd="0" presId="urn:microsoft.com/office/officeart/2005/8/layout/vList2"/>
    <dgm:cxn modelId="{AB6E76EC-7B93-4CDD-80C1-C7BDB177A1DE}" type="presOf" srcId="{1F760D1C-EEF3-4DE8-B4F0-1381AF0419F4}" destId="{2868876D-59EF-41DC-AD34-875B17F619A2}" srcOrd="0" destOrd="0" presId="urn:microsoft.com/office/officeart/2005/8/layout/vList2"/>
    <dgm:cxn modelId="{77CC34F7-B744-4484-A368-88E9D13E9BA6}" type="presOf" srcId="{14ABDAE4-590B-444A-B317-F65BBAEEE494}" destId="{98612783-9836-4CDF-B4C9-3C0D435F3D53}" srcOrd="0" destOrd="0" presId="urn:microsoft.com/office/officeart/2005/8/layout/vList2"/>
    <dgm:cxn modelId="{F6CDEBF7-E6A3-466C-B1C1-DC169F870C2D}" srcId="{24358D1E-DC94-47DE-B01C-8F5E52530D8F}" destId="{229BDC85-7225-4163-A183-8A0198FEC439}" srcOrd="0" destOrd="0" parTransId="{635FDDF3-4CFC-4F05-A052-A3201BAF8DAB}" sibTransId="{F2B74C47-7A75-410F-AA59-A057D816ED8B}"/>
    <dgm:cxn modelId="{880C5411-A1CB-4778-A102-768F23E01DE9}" type="presParOf" srcId="{F10FC980-557B-4762-8882-96B182EB80EE}" destId="{3ED7482A-06AB-4BF5-8CB8-D9366953CA7D}" srcOrd="0" destOrd="0" presId="urn:microsoft.com/office/officeart/2005/8/layout/vList2"/>
    <dgm:cxn modelId="{9B4A1BEC-77C7-455B-BD86-88DE98649A3B}" type="presParOf" srcId="{F10FC980-557B-4762-8882-96B182EB80EE}" destId="{D83EEEF6-4EBA-4C31-8533-2D6275D1BDDB}" srcOrd="1" destOrd="0" presId="urn:microsoft.com/office/officeart/2005/8/layout/vList2"/>
    <dgm:cxn modelId="{C1727950-4ACC-42E0-A168-C8E1F0E6652D}" type="presParOf" srcId="{F10FC980-557B-4762-8882-96B182EB80EE}" destId="{98612783-9836-4CDF-B4C9-3C0D435F3D53}" srcOrd="2" destOrd="0" presId="urn:microsoft.com/office/officeart/2005/8/layout/vList2"/>
    <dgm:cxn modelId="{998E8518-9E59-42CA-AF58-EB8D8692B1CC}" type="presParOf" srcId="{F10FC980-557B-4762-8882-96B182EB80EE}" destId="{A435EA56-7ED6-460F-83F5-21C10094266B}" srcOrd="3" destOrd="0" presId="urn:microsoft.com/office/officeart/2005/8/layout/vList2"/>
    <dgm:cxn modelId="{0D53542A-C9AB-46CF-8CED-9F85AFB81E67}" type="presParOf" srcId="{F10FC980-557B-4762-8882-96B182EB80EE}" destId="{F5F5F229-AE0A-4B46-9A1B-C1758B6F402A}" srcOrd="4" destOrd="0" presId="urn:microsoft.com/office/officeart/2005/8/layout/vList2"/>
    <dgm:cxn modelId="{D4CCBEF3-694F-4CFE-AD84-F95D458CB0DE}" type="presParOf" srcId="{F10FC980-557B-4762-8882-96B182EB80EE}" destId="{DD15CC3D-07BE-46C4-B304-AFFB1AB0AF16}" srcOrd="5" destOrd="0" presId="urn:microsoft.com/office/officeart/2005/8/layout/vList2"/>
    <dgm:cxn modelId="{2F09DB46-8487-4221-AC27-E167CA96F5AD}" type="presParOf" srcId="{F10FC980-557B-4762-8882-96B182EB80EE}" destId="{2868876D-59EF-41DC-AD34-875B17F619A2}" srcOrd="6" destOrd="0" presId="urn:microsoft.com/office/officeart/2005/8/layout/vList2"/>
    <dgm:cxn modelId="{6CE39AFC-3450-4FE2-9403-6D2032E201B6}" type="presParOf" srcId="{F10FC980-557B-4762-8882-96B182EB80EE}" destId="{E843C1E2-844E-4A6E-96CB-11F62C488191}" srcOrd="7" destOrd="0" presId="urn:microsoft.com/office/officeart/2005/8/layout/vList2"/>
    <dgm:cxn modelId="{C4EFA508-E201-417C-814F-02EAB3F77CD6}" type="presParOf" srcId="{F10FC980-557B-4762-8882-96B182EB80EE}" destId="{9A07E7B2-BE6F-4B88-9864-873C06F4C7E8}" srcOrd="8" destOrd="0" presId="urn:microsoft.com/office/officeart/2005/8/layout/vList2"/>
    <dgm:cxn modelId="{58EE0614-13C0-4EC5-8F4E-D9339F4EA49F}" type="presParOf" srcId="{F10FC980-557B-4762-8882-96B182EB80EE}" destId="{F443D610-9469-4932-BF03-394F1E61DDA1}" srcOrd="9" destOrd="0" presId="urn:microsoft.com/office/officeart/2005/8/layout/vList2"/>
    <dgm:cxn modelId="{C496ADDC-B67B-421C-975C-AE3A27156013}" type="presParOf" srcId="{F10FC980-557B-4762-8882-96B182EB80EE}" destId="{17EEE235-2F61-4D43-B180-3800D005B9C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4E621F8-2E5A-445F-AEA7-1DD96FD7260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1A6C517-CE67-44D8-835C-39F11D2688A6}">
      <dgm:prSet/>
      <dgm:spPr/>
      <dgm:t>
        <a:bodyPr/>
        <a:lstStyle/>
        <a:p>
          <a:r>
            <a:rPr lang="en-US"/>
            <a:t>• Francúzsky filozof</a:t>
          </a:r>
        </a:p>
      </dgm:t>
    </dgm:pt>
    <dgm:pt modelId="{34E6008D-F162-419D-B3B5-C8BE09D2DA2B}" type="parTrans" cxnId="{E3CE12DF-768C-4E37-BBE8-4F111911CDF0}">
      <dgm:prSet/>
      <dgm:spPr/>
      <dgm:t>
        <a:bodyPr/>
        <a:lstStyle/>
        <a:p>
          <a:endParaRPr lang="en-US"/>
        </a:p>
      </dgm:t>
    </dgm:pt>
    <dgm:pt modelId="{3F402AE5-5270-48D8-A71D-478C22984A47}" type="sibTrans" cxnId="{E3CE12DF-768C-4E37-BBE8-4F111911CDF0}">
      <dgm:prSet/>
      <dgm:spPr/>
      <dgm:t>
        <a:bodyPr/>
        <a:lstStyle/>
        <a:p>
          <a:endParaRPr lang="en-US"/>
        </a:p>
      </dgm:t>
    </dgm:pt>
    <dgm:pt modelId="{0172CCC7-616D-4EA1-B32A-E48F2547383B}">
      <dgm:prSet/>
      <dgm:spPr/>
      <dgm:t>
        <a:bodyPr/>
        <a:lstStyle/>
        <a:p>
          <a:r>
            <a:rPr lang="en-US"/>
            <a:t>• Myšlienka: existencia predchádza esenciu</a:t>
          </a:r>
        </a:p>
      </dgm:t>
    </dgm:pt>
    <dgm:pt modelId="{8FCD5227-4FE9-491F-9688-4637D741184B}" type="parTrans" cxnId="{9F7874F0-BF83-42AB-98A5-D186EECE0CA1}">
      <dgm:prSet/>
      <dgm:spPr/>
      <dgm:t>
        <a:bodyPr/>
        <a:lstStyle/>
        <a:p>
          <a:endParaRPr lang="en-US"/>
        </a:p>
      </dgm:t>
    </dgm:pt>
    <dgm:pt modelId="{6E4A3612-3A3A-496A-BD0D-79B697B324C8}" type="sibTrans" cxnId="{9F7874F0-BF83-42AB-98A5-D186EECE0CA1}">
      <dgm:prSet/>
      <dgm:spPr/>
      <dgm:t>
        <a:bodyPr/>
        <a:lstStyle/>
        <a:p>
          <a:endParaRPr lang="en-US"/>
        </a:p>
      </dgm:t>
    </dgm:pt>
    <dgm:pt modelId="{A85649B0-AB07-47A3-92DA-D8462A48826D}">
      <dgm:prSet/>
      <dgm:spPr/>
      <dgm:t>
        <a:bodyPr/>
        <a:lstStyle/>
        <a:p>
          <a:r>
            <a:rPr lang="en-US"/>
            <a:t>• Zmysel bytia spoznáme až pri smrti</a:t>
          </a:r>
        </a:p>
      </dgm:t>
    </dgm:pt>
    <dgm:pt modelId="{BAAA24DA-B8F0-4548-890C-4FB696097850}" type="parTrans" cxnId="{C074E5B2-6C7C-416D-ABF2-C3FE1E50BEC0}">
      <dgm:prSet/>
      <dgm:spPr/>
      <dgm:t>
        <a:bodyPr/>
        <a:lstStyle/>
        <a:p>
          <a:endParaRPr lang="en-US"/>
        </a:p>
      </dgm:t>
    </dgm:pt>
    <dgm:pt modelId="{73005E8A-2F56-40E8-9FE6-BBA93FE17F8D}" type="sibTrans" cxnId="{C074E5B2-6C7C-416D-ABF2-C3FE1E50BEC0}">
      <dgm:prSet/>
      <dgm:spPr/>
      <dgm:t>
        <a:bodyPr/>
        <a:lstStyle/>
        <a:p>
          <a:endParaRPr lang="en-US"/>
        </a:p>
      </dgm:t>
    </dgm:pt>
    <dgm:pt modelId="{1009D128-6DD6-4BB3-9126-2101D665E686}">
      <dgm:prSet/>
      <dgm:spPr/>
      <dgm:t>
        <a:bodyPr/>
        <a:lstStyle/>
        <a:p>
          <a:r>
            <a:rPr lang="en-US"/>
            <a:t>• Sloboda = ťarcha zodpovednosti</a:t>
          </a:r>
        </a:p>
      </dgm:t>
    </dgm:pt>
    <dgm:pt modelId="{5F9F4F78-39A5-4653-80DE-90232E2EC170}" type="parTrans" cxnId="{77155337-2AC5-49CA-B99D-60829CE933FD}">
      <dgm:prSet/>
      <dgm:spPr/>
      <dgm:t>
        <a:bodyPr/>
        <a:lstStyle/>
        <a:p>
          <a:endParaRPr lang="en-US"/>
        </a:p>
      </dgm:t>
    </dgm:pt>
    <dgm:pt modelId="{C163E946-7889-4281-A1DC-79883903B02E}" type="sibTrans" cxnId="{77155337-2AC5-49CA-B99D-60829CE933FD}">
      <dgm:prSet/>
      <dgm:spPr/>
      <dgm:t>
        <a:bodyPr/>
        <a:lstStyle/>
        <a:p>
          <a:endParaRPr lang="en-US"/>
        </a:p>
      </dgm:t>
    </dgm:pt>
    <dgm:pt modelId="{3E26A157-B396-4A5B-AAC3-E0630DA45E59}">
      <dgm:prSet/>
      <dgm:spPr/>
      <dgm:t>
        <a:bodyPr/>
        <a:lstStyle/>
        <a:p>
          <a:r>
            <a:rPr lang="en-US"/>
            <a:t>• Dielo: „Bytie a ničota“ – nezmyselnosť bytia</a:t>
          </a:r>
        </a:p>
      </dgm:t>
    </dgm:pt>
    <dgm:pt modelId="{94470F46-B324-4F97-9534-D18CF49ED47F}" type="parTrans" cxnId="{E2EF3417-B7C0-449A-9CB6-4E574B5E9BBF}">
      <dgm:prSet/>
      <dgm:spPr/>
      <dgm:t>
        <a:bodyPr/>
        <a:lstStyle/>
        <a:p>
          <a:endParaRPr lang="en-US"/>
        </a:p>
      </dgm:t>
    </dgm:pt>
    <dgm:pt modelId="{8C3BB4E0-EB01-4BF1-B399-6DB1C3538020}" type="sibTrans" cxnId="{E2EF3417-B7C0-449A-9CB6-4E574B5E9BBF}">
      <dgm:prSet/>
      <dgm:spPr/>
      <dgm:t>
        <a:bodyPr/>
        <a:lstStyle/>
        <a:p>
          <a:endParaRPr lang="en-US"/>
        </a:p>
      </dgm:t>
    </dgm:pt>
    <dgm:pt modelId="{1BD0A9D9-520D-4E09-98F1-7E929E5B6A6D}" type="pres">
      <dgm:prSet presAssocID="{E4E621F8-2E5A-445F-AEA7-1DD96FD7260B}" presName="outerComposite" presStyleCnt="0">
        <dgm:presLayoutVars>
          <dgm:chMax val="5"/>
          <dgm:dir/>
          <dgm:resizeHandles val="exact"/>
        </dgm:presLayoutVars>
      </dgm:prSet>
      <dgm:spPr/>
    </dgm:pt>
    <dgm:pt modelId="{EF803EDC-D3C1-45A3-BF16-85350372CB4F}" type="pres">
      <dgm:prSet presAssocID="{E4E621F8-2E5A-445F-AEA7-1DD96FD7260B}" presName="dummyMaxCanvas" presStyleCnt="0">
        <dgm:presLayoutVars/>
      </dgm:prSet>
      <dgm:spPr/>
    </dgm:pt>
    <dgm:pt modelId="{B4C33BE6-97D2-4A16-8E48-19B7ECDD7635}" type="pres">
      <dgm:prSet presAssocID="{E4E621F8-2E5A-445F-AEA7-1DD96FD7260B}" presName="FiveNodes_1" presStyleLbl="node1" presStyleIdx="0" presStyleCnt="5">
        <dgm:presLayoutVars>
          <dgm:bulletEnabled val="1"/>
        </dgm:presLayoutVars>
      </dgm:prSet>
      <dgm:spPr/>
    </dgm:pt>
    <dgm:pt modelId="{1600B1A2-947E-4FF7-AB0A-D892ED108D6D}" type="pres">
      <dgm:prSet presAssocID="{E4E621F8-2E5A-445F-AEA7-1DD96FD7260B}" presName="FiveNodes_2" presStyleLbl="node1" presStyleIdx="1" presStyleCnt="5">
        <dgm:presLayoutVars>
          <dgm:bulletEnabled val="1"/>
        </dgm:presLayoutVars>
      </dgm:prSet>
      <dgm:spPr/>
    </dgm:pt>
    <dgm:pt modelId="{05DCA49A-F3A8-4921-A310-94B292A4247D}" type="pres">
      <dgm:prSet presAssocID="{E4E621F8-2E5A-445F-AEA7-1DD96FD7260B}" presName="FiveNodes_3" presStyleLbl="node1" presStyleIdx="2" presStyleCnt="5">
        <dgm:presLayoutVars>
          <dgm:bulletEnabled val="1"/>
        </dgm:presLayoutVars>
      </dgm:prSet>
      <dgm:spPr/>
    </dgm:pt>
    <dgm:pt modelId="{7B0AC26F-1F3D-4494-A1A5-61FA4FC2DB10}" type="pres">
      <dgm:prSet presAssocID="{E4E621F8-2E5A-445F-AEA7-1DD96FD7260B}" presName="FiveNodes_4" presStyleLbl="node1" presStyleIdx="3" presStyleCnt="5">
        <dgm:presLayoutVars>
          <dgm:bulletEnabled val="1"/>
        </dgm:presLayoutVars>
      </dgm:prSet>
      <dgm:spPr/>
    </dgm:pt>
    <dgm:pt modelId="{C4EE8559-3DFC-499A-88A4-E55F87DED7B3}" type="pres">
      <dgm:prSet presAssocID="{E4E621F8-2E5A-445F-AEA7-1DD96FD7260B}" presName="FiveNodes_5" presStyleLbl="node1" presStyleIdx="4" presStyleCnt="5">
        <dgm:presLayoutVars>
          <dgm:bulletEnabled val="1"/>
        </dgm:presLayoutVars>
      </dgm:prSet>
      <dgm:spPr/>
    </dgm:pt>
    <dgm:pt modelId="{9BF4E85E-A1EB-490F-926A-458FADF6E9B6}" type="pres">
      <dgm:prSet presAssocID="{E4E621F8-2E5A-445F-AEA7-1DD96FD7260B}" presName="FiveConn_1-2" presStyleLbl="fgAccFollowNode1" presStyleIdx="0" presStyleCnt="4">
        <dgm:presLayoutVars>
          <dgm:bulletEnabled val="1"/>
        </dgm:presLayoutVars>
      </dgm:prSet>
      <dgm:spPr/>
    </dgm:pt>
    <dgm:pt modelId="{71BD4004-0920-43D4-BDB7-BD4C426DAAFD}" type="pres">
      <dgm:prSet presAssocID="{E4E621F8-2E5A-445F-AEA7-1DD96FD7260B}" presName="FiveConn_2-3" presStyleLbl="fgAccFollowNode1" presStyleIdx="1" presStyleCnt="4">
        <dgm:presLayoutVars>
          <dgm:bulletEnabled val="1"/>
        </dgm:presLayoutVars>
      </dgm:prSet>
      <dgm:spPr/>
    </dgm:pt>
    <dgm:pt modelId="{1CE020D9-04C9-44AD-BB95-81A24B7DC0C6}" type="pres">
      <dgm:prSet presAssocID="{E4E621F8-2E5A-445F-AEA7-1DD96FD7260B}" presName="FiveConn_3-4" presStyleLbl="fgAccFollowNode1" presStyleIdx="2" presStyleCnt="4">
        <dgm:presLayoutVars>
          <dgm:bulletEnabled val="1"/>
        </dgm:presLayoutVars>
      </dgm:prSet>
      <dgm:spPr/>
    </dgm:pt>
    <dgm:pt modelId="{3A8A0DA0-7DAA-4059-9F64-5457A401DAC1}" type="pres">
      <dgm:prSet presAssocID="{E4E621F8-2E5A-445F-AEA7-1DD96FD7260B}" presName="FiveConn_4-5" presStyleLbl="fgAccFollowNode1" presStyleIdx="3" presStyleCnt="4">
        <dgm:presLayoutVars>
          <dgm:bulletEnabled val="1"/>
        </dgm:presLayoutVars>
      </dgm:prSet>
      <dgm:spPr/>
    </dgm:pt>
    <dgm:pt modelId="{1463FAE8-F49B-4C32-9D26-CCBE84ACFC19}" type="pres">
      <dgm:prSet presAssocID="{E4E621F8-2E5A-445F-AEA7-1DD96FD7260B}" presName="FiveNodes_1_text" presStyleLbl="node1" presStyleIdx="4" presStyleCnt="5">
        <dgm:presLayoutVars>
          <dgm:bulletEnabled val="1"/>
        </dgm:presLayoutVars>
      </dgm:prSet>
      <dgm:spPr/>
    </dgm:pt>
    <dgm:pt modelId="{7DD84796-5A7F-4184-BB7A-C6AC344F52AD}" type="pres">
      <dgm:prSet presAssocID="{E4E621F8-2E5A-445F-AEA7-1DD96FD7260B}" presName="FiveNodes_2_text" presStyleLbl="node1" presStyleIdx="4" presStyleCnt="5">
        <dgm:presLayoutVars>
          <dgm:bulletEnabled val="1"/>
        </dgm:presLayoutVars>
      </dgm:prSet>
      <dgm:spPr/>
    </dgm:pt>
    <dgm:pt modelId="{FDF90397-34E1-4AA7-9F1F-729919389491}" type="pres">
      <dgm:prSet presAssocID="{E4E621F8-2E5A-445F-AEA7-1DD96FD7260B}" presName="FiveNodes_3_text" presStyleLbl="node1" presStyleIdx="4" presStyleCnt="5">
        <dgm:presLayoutVars>
          <dgm:bulletEnabled val="1"/>
        </dgm:presLayoutVars>
      </dgm:prSet>
      <dgm:spPr/>
    </dgm:pt>
    <dgm:pt modelId="{FE313D8A-580B-46C9-A3A2-E3D788A0C3A6}" type="pres">
      <dgm:prSet presAssocID="{E4E621F8-2E5A-445F-AEA7-1DD96FD7260B}" presName="FiveNodes_4_text" presStyleLbl="node1" presStyleIdx="4" presStyleCnt="5">
        <dgm:presLayoutVars>
          <dgm:bulletEnabled val="1"/>
        </dgm:presLayoutVars>
      </dgm:prSet>
      <dgm:spPr/>
    </dgm:pt>
    <dgm:pt modelId="{1CC311A9-6DCA-4C64-B15D-35976DB19754}" type="pres">
      <dgm:prSet presAssocID="{E4E621F8-2E5A-445F-AEA7-1DD96FD7260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496AE01-8436-4F90-8E9C-0B51B3E9B5F1}" type="presOf" srcId="{61A6C517-CE67-44D8-835C-39F11D2688A6}" destId="{1463FAE8-F49B-4C32-9D26-CCBE84ACFC19}" srcOrd="1" destOrd="0" presId="urn:microsoft.com/office/officeart/2005/8/layout/vProcess5"/>
    <dgm:cxn modelId="{2D3FC311-DEB1-499F-BCA8-70BCA51229ED}" type="presOf" srcId="{6E4A3612-3A3A-496A-BD0D-79B697B324C8}" destId="{71BD4004-0920-43D4-BDB7-BD4C426DAAFD}" srcOrd="0" destOrd="0" presId="urn:microsoft.com/office/officeart/2005/8/layout/vProcess5"/>
    <dgm:cxn modelId="{E2EF3417-B7C0-449A-9CB6-4E574B5E9BBF}" srcId="{E4E621F8-2E5A-445F-AEA7-1DD96FD7260B}" destId="{3E26A157-B396-4A5B-AAC3-E0630DA45E59}" srcOrd="4" destOrd="0" parTransId="{94470F46-B324-4F97-9534-D18CF49ED47F}" sibTransId="{8C3BB4E0-EB01-4BF1-B399-6DB1C3538020}"/>
    <dgm:cxn modelId="{B2359619-06EC-4558-9A00-7FECE7C085E4}" type="presOf" srcId="{3E26A157-B396-4A5B-AAC3-E0630DA45E59}" destId="{1CC311A9-6DCA-4C64-B15D-35976DB19754}" srcOrd="1" destOrd="0" presId="urn:microsoft.com/office/officeart/2005/8/layout/vProcess5"/>
    <dgm:cxn modelId="{ADB88B2E-B930-457C-88BA-FB77E4E572E7}" type="presOf" srcId="{C163E946-7889-4281-A1DC-79883903B02E}" destId="{3A8A0DA0-7DAA-4059-9F64-5457A401DAC1}" srcOrd="0" destOrd="0" presId="urn:microsoft.com/office/officeart/2005/8/layout/vProcess5"/>
    <dgm:cxn modelId="{AFCD5E36-BD38-4E17-A423-899D9A246A36}" type="presOf" srcId="{0172CCC7-616D-4EA1-B32A-E48F2547383B}" destId="{1600B1A2-947E-4FF7-AB0A-D892ED108D6D}" srcOrd="0" destOrd="0" presId="urn:microsoft.com/office/officeart/2005/8/layout/vProcess5"/>
    <dgm:cxn modelId="{77155337-2AC5-49CA-B99D-60829CE933FD}" srcId="{E4E621F8-2E5A-445F-AEA7-1DD96FD7260B}" destId="{1009D128-6DD6-4BB3-9126-2101D665E686}" srcOrd="3" destOrd="0" parTransId="{5F9F4F78-39A5-4653-80DE-90232E2EC170}" sibTransId="{C163E946-7889-4281-A1DC-79883903B02E}"/>
    <dgm:cxn modelId="{D6BA0761-20A2-41E4-A463-7461389420CA}" type="presOf" srcId="{3F402AE5-5270-48D8-A71D-478C22984A47}" destId="{9BF4E85E-A1EB-490F-926A-458FADF6E9B6}" srcOrd="0" destOrd="0" presId="urn:microsoft.com/office/officeart/2005/8/layout/vProcess5"/>
    <dgm:cxn modelId="{44BF1769-5AB6-41FD-B5EB-8626095F5AE2}" type="presOf" srcId="{3E26A157-B396-4A5B-AAC3-E0630DA45E59}" destId="{C4EE8559-3DFC-499A-88A4-E55F87DED7B3}" srcOrd="0" destOrd="0" presId="urn:microsoft.com/office/officeart/2005/8/layout/vProcess5"/>
    <dgm:cxn modelId="{73F0D451-791E-410C-BE1D-FB467BCE618C}" type="presOf" srcId="{A85649B0-AB07-47A3-92DA-D8462A48826D}" destId="{FDF90397-34E1-4AA7-9F1F-729919389491}" srcOrd="1" destOrd="0" presId="urn:microsoft.com/office/officeart/2005/8/layout/vProcess5"/>
    <dgm:cxn modelId="{5991CB5A-1CC9-456F-AE99-73CE98250166}" type="presOf" srcId="{1009D128-6DD6-4BB3-9126-2101D665E686}" destId="{FE313D8A-580B-46C9-A3A2-E3D788A0C3A6}" srcOrd="1" destOrd="0" presId="urn:microsoft.com/office/officeart/2005/8/layout/vProcess5"/>
    <dgm:cxn modelId="{C074E5B2-6C7C-416D-ABF2-C3FE1E50BEC0}" srcId="{E4E621F8-2E5A-445F-AEA7-1DD96FD7260B}" destId="{A85649B0-AB07-47A3-92DA-D8462A48826D}" srcOrd="2" destOrd="0" parTransId="{BAAA24DA-B8F0-4548-890C-4FB696097850}" sibTransId="{73005E8A-2F56-40E8-9FE6-BBA93FE17F8D}"/>
    <dgm:cxn modelId="{3B3F6FB5-DE7A-48CF-A9A0-6AED648537A2}" type="presOf" srcId="{0172CCC7-616D-4EA1-B32A-E48F2547383B}" destId="{7DD84796-5A7F-4184-BB7A-C6AC344F52AD}" srcOrd="1" destOrd="0" presId="urn:microsoft.com/office/officeart/2005/8/layout/vProcess5"/>
    <dgm:cxn modelId="{D4BBEDBA-B406-4E4A-947E-060439FAB6DF}" type="presOf" srcId="{61A6C517-CE67-44D8-835C-39F11D2688A6}" destId="{B4C33BE6-97D2-4A16-8E48-19B7ECDD7635}" srcOrd="0" destOrd="0" presId="urn:microsoft.com/office/officeart/2005/8/layout/vProcess5"/>
    <dgm:cxn modelId="{9159FBD1-A1F3-455B-BC85-C1F1A6B35FD6}" type="presOf" srcId="{73005E8A-2F56-40E8-9FE6-BBA93FE17F8D}" destId="{1CE020D9-04C9-44AD-BB95-81A24B7DC0C6}" srcOrd="0" destOrd="0" presId="urn:microsoft.com/office/officeart/2005/8/layout/vProcess5"/>
    <dgm:cxn modelId="{F03AB4D7-B360-4D88-9131-8F7149CD8F19}" type="presOf" srcId="{E4E621F8-2E5A-445F-AEA7-1DD96FD7260B}" destId="{1BD0A9D9-520D-4E09-98F1-7E929E5B6A6D}" srcOrd="0" destOrd="0" presId="urn:microsoft.com/office/officeart/2005/8/layout/vProcess5"/>
    <dgm:cxn modelId="{E3CE12DF-768C-4E37-BBE8-4F111911CDF0}" srcId="{E4E621F8-2E5A-445F-AEA7-1DD96FD7260B}" destId="{61A6C517-CE67-44D8-835C-39F11D2688A6}" srcOrd="0" destOrd="0" parTransId="{34E6008D-F162-419D-B3B5-C8BE09D2DA2B}" sibTransId="{3F402AE5-5270-48D8-A71D-478C22984A47}"/>
    <dgm:cxn modelId="{9F7874F0-BF83-42AB-98A5-D186EECE0CA1}" srcId="{E4E621F8-2E5A-445F-AEA7-1DD96FD7260B}" destId="{0172CCC7-616D-4EA1-B32A-E48F2547383B}" srcOrd="1" destOrd="0" parTransId="{8FCD5227-4FE9-491F-9688-4637D741184B}" sibTransId="{6E4A3612-3A3A-496A-BD0D-79B697B324C8}"/>
    <dgm:cxn modelId="{64AC29F3-84BA-454F-9CB8-DE78304B6842}" type="presOf" srcId="{A85649B0-AB07-47A3-92DA-D8462A48826D}" destId="{05DCA49A-F3A8-4921-A310-94B292A4247D}" srcOrd="0" destOrd="0" presId="urn:microsoft.com/office/officeart/2005/8/layout/vProcess5"/>
    <dgm:cxn modelId="{54AD97F6-1E1F-49B1-85C6-AF041A365FBA}" type="presOf" srcId="{1009D128-6DD6-4BB3-9126-2101D665E686}" destId="{7B0AC26F-1F3D-4494-A1A5-61FA4FC2DB10}" srcOrd="0" destOrd="0" presId="urn:microsoft.com/office/officeart/2005/8/layout/vProcess5"/>
    <dgm:cxn modelId="{58788844-C314-45B5-99EC-371940F22F87}" type="presParOf" srcId="{1BD0A9D9-520D-4E09-98F1-7E929E5B6A6D}" destId="{EF803EDC-D3C1-45A3-BF16-85350372CB4F}" srcOrd="0" destOrd="0" presId="urn:microsoft.com/office/officeart/2005/8/layout/vProcess5"/>
    <dgm:cxn modelId="{5A5B57EF-156F-4E5A-8DF7-803FA4844928}" type="presParOf" srcId="{1BD0A9D9-520D-4E09-98F1-7E929E5B6A6D}" destId="{B4C33BE6-97D2-4A16-8E48-19B7ECDD7635}" srcOrd="1" destOrd="0" presId="urn:microsoft.com/office/officeart/2005/8/layout/vProcess5"/>
    <dgm:cxn modelId="{1A2C072E-5242-462B-8C5E-8325964C12AA}" type="presParOf" srcId="{1BD0A9D9-520D-4E09-98F1-7E929E5B6A6D}" destId="{1600B1A2-947E-4FF7-AB0A-D892ED108D6D}" srcOrd="2" destOrd="0" presId="urn:microsoft.com/office/officeart/2005/8/layout/vProcess5"/>
    <dgm:cxn modelId="{C3B68A8D-C4C7-4295-9682-A708E587223F}" type="presParOf" srcId="{1BD0A9D9-520D-4E09-98F1-7E929E5B6A6D}" destId="{05DCA49A-F3A8-4921-A310-94B292A4247D}" srcOrd="3" destOrd="0" presId="urn:microsoft.com/office/officeart/2005/8/layout/vProcess5"/>
    <dgm:cxn modelId="{03882F7D-B10D-457A-A8F4-17CA2479AFD3}" type="presParOf" srcId="{1BD0A9D9-520D-4E09-98F1-7E929E5B6A6D}" destId="{7B0AC26F-1F3D-4494-A1A5-61FA4FC2DB10}" srcOrd="4" destOrd="0" presId="urn:microsoft.com/office/officeart/2005/8/layout/vProcess5"/>
    <dgm:cxn modelId="{6ED8ABE3-856F-48FA-AB87-57027620045F}" type="presParOf" srcId="{1BD0A9D9-520D-4E09-98F1-7E929E5B6A6D}" destId="{C4EE8559-3DFC-499A-88A4-E55F87DED7B3}" srcOrd="5" destOrd="0" presId="urn:microsoft.com/office/officeart/2005/8/layout/vProcess5"/>
    <dgm:cxn modelId="{4BFA9038-9A81-4FA2-8EB2-1E81E0C8DFB1}" type="presParOf" srcId="{1BD0A9D9-520D-4E09-98F1-7E929E5B6A6D}" destId="{9BF4E85E-A1EB-490F-926A-458FADF6E9B6}" srcOrd="6" destOrd="0" presId="urn:microsoft.com/office/officeart/2005/8/layout/vProcess5"/>
    <dgm:cxn modelId="{24732CCC-3F84-4F59-A7EE-EDD341F669C2}" type="presParOf" srcId="{1BD0A9D9-520D-4E09-98F1-7E929E5B6A6D}" destId="{71BD4004-0920-43D4-BDB7-BD4C426DAAFD}" srcOrd="7" destOrd="0" presId="urn:microsoft.com/office/officeart/2005/8/layout/vProcess5"/>
    <dgm:cxn modelId="{D0EC42B2-82E2-433A-BF89-A53E2D9C7ADA}" type="presParOf" srcId="{1BD0A9D9-520D-4E09-98F1-7E929E5B6A6D}" destId="{1CE020D9-04C9-44AD-BB95-81A24B7DC0C6}" srcOrd="8" destOrd="0" presId="urn:microsoft.com/office/officeart/2005/8/layout/vProcess5"/>
    <dgm:cxn modelId="{DD1C6534-FF9C-4D54-BC0A-7B88998B04D2}" type="presParOf" srcId="{1BD0A9D9-520D-4E09-98F1-7E929E5B6A6D}" destId="{3A8A0DA0-7DAA-4059-9F64-5457A401DAC1}" srcOrd="9" destOrd="0" presId="urn:microsoft.com/office/officeart/2005/8/layout/vProcess5"/>
    <dgm:cxn modelId="{AC33AB18-3080-4467-975F-35A2DAE4D0B1}" type="presParOf" srcId="{1BD0A9D9-520D-4E09-98F1-7E929E5B6A6D}" destId="{1463FAE8-F49B-4C32-9D26-CCBE84ACFC19}" srcOrd="10" destOrd="0" presId="urn:microsoft.com/office/officeart/2005/8/layout/vProcess5"/>
    <dgm:cxn modelId="{13037720-6290-42C9-9B27-BB5056D497AA}" type="presParOf" srcId="{1BD0A9D9-520D-4E09-98F1-7E929E5B6A6D}" destId="{7DD84796-5A7F-4184-BB7A-C6AC344F52AD}" srcOrd="11" destOrd="0" presId="urn:microsoft.com/office/officeart/2005/8/layout/vProcess5"/>
    <dgm:cxn modelId="{49EA59BF-B542-4F8F-910D-916CCCB27AD5}" type="presParOf" srcId="{1BD0A9D9-520D-4E09-98F1-7E929E5B6A6D}" destId="{FDF90397-34E1-4AA7-9F1F-729919389491}" srcOrd="12" destOrd="0" presId="urn:microsoft.com/office/officeart/2005/8/layout/vProcess5"/>
    <dgm:cxn modelId="{2C04D3CD-3E51-4111-87ED-FB0891B35090}" type="presParOf" srcId="{1BD0A9D9-520D-4E09-98F1-7E929E5B6A6D}" destId="{FE313D8A-580B-46C9-A3A2-E3D788A0C3A6}" srcOrd="13" destOrd="0" presId="urn:microsoft.com/office/officeart/2005/8/layout/vProcess5"/>
    <dgm:cxn modelId="{F0780D6F-CAB0-4E4C-923D-3A68DEF35526}" type="presParOf" srcId="{1BD0A9D9-520D-4E09-98F1-7E929E5B6A6D}" destId="{1CC311A9-6DCA-4C64-B15D-35976DB1975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E0F251-789F-4982-ABB9-3F514EFF548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77FF5DE-2787-46C1-8AC6-6EFF64580FBD}">
      <dgm:prSet/>
      <dgm:spPr/>
      <dgm:t>
        <a:bodyPr/>
        <a:lstStyle/>
        <a:p>
          <a:r>
            <a:rPr lang="en-US"/>
            <a:t>• Človek = existencia, veci nie</a:t>
          </a:r>
        </a:p>
      </dgm:t>
    </dgm:pt>
    <dgm:pt modelId="{3F936C83-B67F-4CB6-95B9-DAB3CF6DC480}" type="parTrans" cxnId="{8F8B19B0-15A8-4A50-94B9-CCF5A24D82CD}">
      <dgm:prSet/>
      <dgm:spPr/>
      <dgm:t>
        <a:bodyPr/>
        <a:lstStyle/>
        <a:p>
          <a:endParaRPr lang="en-US"/>
        </a:p>
      </dgm:t>
    </dgm:pt>
    <dgm:pt modelId="{B59A1DC8-602B-4FFE-818C-31236FCE5AAD}" type="sibTrans" cxnId="{8F8B19B0-15A8-4A50-94B9-CCF5A24D82CD}">
      <dgm:prSet/>
      <dgm:spPr/>
      <dgm:t>
        <a:bodyPr/>
        <a:lstStyle/>
        <a:p>
          <a:endParaRPr lang="en-US"/>
        </a:p>
      </dgm:t>
    </dgm:pt>
    <dgm:pt modelId="{AACFFD9E-BC4D-4DC5-B213-FCC36B948BA8}">
      <dgm:prSet/>
      <dgm:spPr/>
      <dgm:t>
        <a:bodyPr/>
        <a:lstStyle/>
        <a:p>
          <a:r>
            <a:rPr lang="en-US"/>
            <a:t>• Uvedomuje si seba aj veci okolo</a:t>
          </a:r>
        </a:p>
      </dgm:t>
    </dgm:pt>
    <dgm:pt modelId="{05AA2629-9082-478C-BA2F-85B1C0A281AA}" type="parTrans" cxnId="{11B527EF-F5B9-46C9-87A4-5E14BA4E3D95}">
      <dgm:prSet/>
      <dgm:spPr/>
      <dgm:t>
        <a:bodyPr/>
        <a:lstStyle/>
        <a:p>
          <a:endParaRPr lang="en-US"/>
        </a:p>
      </dgm:t>
    </dgm:pt>
    <dgm:pt modelId="{864857F8-001C-43A6-A3F3-AD1398CEFA1B}" type="sibTrans" cxnId="{11B527EF-F5B9-46C9-87A4-5E14BA4E3D95}">
      <dgm:prSet/>
      <dgm:spPr/>
      <dgm:t>
        <a:bodyPr/>
        <a:lstStyle/>
        <a:p>
          <a:endParaRPr lang="en-US"/>
        </a:p>
      </dgm:t>
    </dgm:pt>
    <dgm:pt modelId="{0CB1BBC7-7D16-4FF3-8D59-9E23ED64963A}">
      <dgm:prSet/>
      <dgm:spPr/>
      <dgm:t>
        <a:bodyPr/>
        <a:lstStyle/>
        <a:p>
          <a:r>
            <a:rPr lang="en-US"/>
            <a:t>• Bytie k smrti – vedomie konečnosti</a:t>
          </a:r>
        </a:p>
      </dgm:t>
    </dgm:pt>
    <dgm:pt modelId="{A8FF7D26-5182-49B6-B9D7-6B1CCA5A40A8}" type="parTrans" cxnId="{EF04AD9F-AEEA-4E87-9108-4CE4C2967162}">
      <dgm:prSet/>
      <dgm:spPr/>
      <dgm:t>
        <a:bodyPr/>
        <a:lstStyle/>
        <a:p>
          <a:endParaRPr lang="en-US"/>
        </a:p>
      </dgm:t>
    </dgm:pt>
    <dgm:pt modelId="{A2AA3CD7-6D52-4803-A3AC-5495F21FA71D}" type="sibTrans" cxnId="{EF04AD9F-AEEA-4E87-9108-4CE4C2967162}">
      <dgm:prSet/>
      <dgm:spPr/>
      <dgm:t>
        <a:bodyPr/>
        <a:lstStyle/>
        <a:p>
          <a:endParaRPr lang="en-US"/>
        </a:p>
      </dgm:t>
    </dgm:pt>
    <dgm:pt modelId="{FFFFE866-0DAE-4056-9289-FF724EA0FE67}">
      <dgm:prSet/>
      <dgm:spPr/>
      <dgm:t>
        <a:bodyPr/>
        <a:lstStyle/>
        <a:p>
          <a:r>
            <a:rPr lang="en-US"/>
            <a:t>• Autentické bytie = uvedomelé konanie</a:t>
          </a:r>
        </a:p>
      </dgm:t>
    </dgm:pt>
    <dgm:pt modelId="{2C970654-CC1A-4CAF-ACF2-B2049BCE0161}" type="parTrans" cxnId="{FC2EF2FD-3052-4695-8EE9-7EE914755701}">
      <dgm:prSet/>
      <dgm:spPr/>
      <dgm:t>
        <a:bodyPr/>
        <a:lstStyle/>
        <a:p>
          <a:endParaRPr lang="en-US"/>
        </a:p>
      </dgm:t>
    </dgm:pt>
    <dgm:pt modelId="{C732C429-8E37-47BE-BB1F-452C2668D7F3}" type="sibTrans" cxnId="{FC2EF2FD-3052-4695-8EE9-7EE914755701}">
      <dgm:prSet/>
      <dgm:spPr/>
      <dgm:t>
        <a:bodyPr/>
        <a:lstStyle/>
        <a:p>
          <a:endParaRPr lang="en-US"/>
        </a:p>
      </dgm:t>
    </dgm:pt>
    <dgm:pt modelId="{8BBCA9D8-4926-4576-B37B-5B5986D1245F}">
      <dgm:prSet/>
      <dgm:spPr/>
      <dgm:t>
        <a:bodyPr/>
        <a:lstStyle/>
        <a:p>
          <a:r>
            <a:rPr lang="en-US"/>
            <a:t>• Neautentické bytie = konanie bez uvedomenia</a:t>
          </a:r>
        </a:p>
      </dgm:t>
    </dgm:pt>
    <dgm:pt modelId="{5AB03EC6-20C8-4259-9655-D02251C06F3A}" type="parTrans" cxnId="{D2F7B3E7-D8B1-4A84-BE85-F30CF419F265}">
      <dgm:prSet/>
      <dgm:spPr/>
      <dgm:t>
        <a:bodyPr/>
        <a:lstStyle/>
        <a:p>
          <a:endParaRPr lang="en-US"/>
        </a:p>
      </dgm:t>
    </dgm:pt>
    <dgm:pt modelId="{1FEECB6B-3211-484A-A043-170ED5487558}" type="sibTrans" cxnId="{D2F7B3E7-D8B1-4A84-BE85-F30CF419F265}">
      <dgm:prSet/>
      <dgm:spPr/>
      <dgm:t>
        <a:bodyPr/>
        <a:lstStyle/>
        <a:p>
          <a:endParaRPr lang="en-US"/>
        </a:p>
      </dgm:t>
    </dgm:pt>
    <dgm:pt modelId="{9EA80B66-3F6A-4735-8B78-01E1DF67D56F}" type="pres">
      <dgm:prSet presAssocID="{07E0F251-789F-4982-ABB9-3F514EFF5480}" presName="linear" presStyleCnt="0">
        <dgm:presLayoutVars>
          <dgm:animLvl val="lvl"/>
          <dgm:resizeHandles val="exact"/>
        </dgm:presLayoutVars>
      </dgm:prSet>
      <dgm:spPr/>
    </dgm:pt>
    <dgm:pt modelId="{291BD5E1-B031-4637-9446-F40D4BDD8739}" type="pres">
      <dgm:prSet presAssocID="{277FF5DE-2787-46C1-8AC6-6EFF64580FB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8205FED-ABB9-4D7F-95BE-FBD73A76942E}" type="pres">
      <dgm:prSet presAssocID="{B59A1DC8-602B-4FFE-818C-31236FCE5AAD}" presName="spacer" presStyleCnt="0"/>
      <dgm:spPr/>
    </dgm:pt>
    <dgm:pt modelId="{45E8AEF9-56D1-4153-8D4B-43DFBA9F5A3B}" type="pres">
      <dgm:prSet presAssocID="{AACFFD9E-BC4D-4DC5-B213-FCC36B948BA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E51D200-6A8C-4981-96B8-AEEF77B40D72}" type="pres">
      <dgm:prSet presAssocID="{864857F8-001C-43A6-A3F3-AD1398CEFA1B}" presName="spacer" presStyleCnt="0"/>
      <dgm:spPr/>
    </dgm:pt>
    <dgm:pt modelId="{BA649676-63EA-4F0A-BF13-8320E4B883B8}" type="pres">
      <dgm:prSet presAssocID="{0CB1BBC7-7D16-4FF3-8D59-9E23ED64963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0D9BFDC-ABF4-4411-8DEF-FBDE9C459D18}" type="pres">
      <dgm:prSet presAssocID="{A2AA3CD7-6D52-4803-A3AC-5495F21FA71D}" presName="spacer" presStyleCnt="0"/>
      <dgm:spPr/>
    </dgm:pt>
    <dgm:pt modelId="{379B819D-5FF8-48FB-8219-2C3C19F90CF2}" type="pres">
      <dgm:prSet presAssocID="{FFFFE866-0DAE-4056-9289-FF724EA0FE6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687AA7-4DF4-42B6-8CCF-67BE3EC721A3}" type="pres">
      <dgm:prSet presAssocID="{C732C429-8E37-47BE-BB1F-452C2668D7F3}" presName="spacer" presStyleCnt="0"/>
      <dgm:spPr/>
    </dgm:pt>
    <dgm:pt modelId="{D3EDDECE-07EC-4215-8EB3-AFDC92388FCC}" type="pres">
      <dgm:prSet presAssocID="{8BBCA9D8-4926-4576-B37B-5B5986D1245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FDB0D31-9958-43DE-B328-1E59BAE561DF}" type="presOf" srcId="{8BBCA9D8-4926-4576-B37B-5B5986D1245F}" destId="{D3EDDECE-07EC-4215-8EB3-AFDC92388FCC}" srcOrd="0" destOrd="0" presId="urn:microsoft.com/office/officeart/2005/8/layout/vList2"/>
    <dgm:cxn modelId="{EE224768-ACDE-4F74-9582-0A4C05C42B3B}" type="presOf" srcId="{AACFFD9E-BC4D-4DC5-B213-FCC36B948BA8}" destId="{45E8AEF9-56D1-4153-8D4B-43DFBA9F5A3B}" srcOrd="0" destOrd="0" presId="urn:microsoft.com/office/officeart/2005/8/layout/vList2"/>
    <dgm:cxn modelId="{F4AADC48-90DA-4F4C-8497-460CD58D2F19}" type="presOf" srcId="{0CB1BBC7-7D16-4FF3-8D59-9E23ED64963A}" destId="{BA649676-63EA-4F0A-BF13-8320E4B883B8}" srcOrd="0" destOrd="0" presId="urn:microsoft.com/office/officeart/2005/8/layout/vList2"/>
    <dgm:cxn modelId="{26E0BB55-74D7-47D6-B261-59C469E19F80}" type="presOf" srcId="{277FF5DE-2787-46C1-8AC6-6EFF64580FBD}" destId="{291BD5E1-B031-4637-9446-F40D4BDD8739}" srcOrd="0" destOrd="0" presId="urn:microsoft.com/office/officeart/2005/8/layout/vList2"/>
    <dgm:cxn modelId="{EF04AD9F-AEEA-4E87-9108-4CE4C2967162}" srcId="{07E0F251-789F-4982-ABB9-3F514EFF5480}" destId="{0CB1BBC7-7D16-4FF3-8D59-9E23ED64963A}" srcOrd="2" destOrd="0" parTransId="{A8FF7D26-5182-49B6-B9D7-6B1CCA5A40A8}" sibTransId="{A2AA3CD7-6D52-4803-A3AC-5495F21FA71D}"/>
    <dgm:cxn modelId="{8F8B19B0-15A8-4A50-94B9-CCF5A24D82CD}" srcId="{07E0F251-789F-4982-ABB9-3F514EFF5480}" destId="{277FF5DE-2787-46C1-8AC6-6EFF64580FBD}" srcOrd="0" destOrd="0" parTransId="{3F936C83-B67F-4CB6-95B9-DAB3CF6DC480}" sibTransId="{B59A1DC8-602B-4FFE-818C-31236FCE5AAD}"/>
    <dgm:cxn modelId="{84E594D4-413A-4E90-8E34-C174335FC021}" type="presOf" srcId="{07E0F251-789F-4982-ABB9-3F514EFF5480}" destId="{9EA80B66-3F6A-4735-8B78-01E1DF67D56F}" srcOrd="0" destOrd="0" presId="urn:microsoft.com/office/officeart/2005/8/layout/vList2"/>
    <dgm:cxn modelId="{D2F7B3E7-D8B1-4A84-BE85-F30CF419F265}" srcId="{07E0F251-789F-4982-ABB9-3F514EFF5480}" destId="{8BBCA9D8-4926-4576-B37B-5B5986D1245F}" srcOrd="4" destOrd="0" parTransId="{5AB03EC6-20C8-4259-9655-D02251C06F3A}" sibTransId="{1FEECB6B-3211-484A-A043-170ED5487558}"/>
    <dgm:cxn modelId="{11B527EF-F5B9-46C9-87A4-5E14BA4E3D95}" srcId="{07E0F251-789F-4982-ABB9-3F514EFF5480}" destId="{AACFFD9E-BC4D-4DC5-B213-FCC36B948BA8}" srcOrd="1" destOrd="0" parTransId="{05AA2629-9082-478C-BA2F-85B1C0A281AA}" sibTransId="{864857F8-001C-43A6-A3F3-AD1398CEFA1B}"/>
    <dgm:cxn modelId="{AFB485FC-F628-4BF3-A712-5BA988A125EC}" type="presOf" srcId="{FFFFE866-0DAE-4056-9289-FF724EA0FE67}" destId="{379B819D-5FF8-48FB-8219-2C3C19F90CF2}" srcOrd="0" destOrd="0" presId="urn:microsoft.com/office/officeart/2005/8/layout/vList2"/>
    <dgm:cxn modelId="{FC2EF2FD-3052-4695-8EE9-7EE914755701}" srcId="{07E0F251-789F-4982-ABB9-3F514EFF5480}" destId="{FFFFE866-0DAE-4056-9289-FF724EA0FE67}" srcOrd="3" destOrd="0" parTransId="{2C970654-CC1A-4CAF-ACF2-B2049BCE0161}" sibTransId="{C732C429-8E37-47BE-BB1F-452C2668D7F3}"/>
    <dgm:cxn modelId="{2F2FE746-2B64-4F2B-85D1-F4579683982C}" type="presParOf" srcId="{9EA80B66-3F6A-4735-8B78-01E1DF67D56F}" destId="{291BD5E1-B031-4637-9446-F40D4BDD8739}" srcOrd="0" destOrd="0" presId="urn:microsoft.com/office/officeart/2005/8/layout/vList2"/>
    <dgm:cxn modelId="{01349368-9ECC-414C-91BF-B3A4154836E1}" type="presParOf" srcId="{9EA80B66-3F6A-4735-8B78-01E1DF67D56F}" destId="{58205FED-ABB9-4D7F-95BE-FBD73A76942E}" srcOrd="1" destOrd="0" presId="urn:microsoft.com/office/officeart/2005/8/layout/vList2"/>
    <dgm:cxn modelId="{83691DB6-7F2F-435F-BD70-14BAA8D8C49A}" type="presParOf" srcId="{9EA80B66-3F6A-4735-8B78-01E1DF67D56F}" destId="{45E8AEF9-56D1-4153-8D4B-43DFBA9F5A3B}" srcOrd="2" destOrd="0" presId="urn:microsoft.com/office/officeart/2005/8/layout/vList2"/>
    <dgm:cxn modelId="{AC8255CA-5458-440E-BCD0-A6AAEDAB444B}" type="presParOf" srcId="{9EA80B66-3F6A-4735-8B78-01E1DF67D56F}" destId="{FE51D200-6A8C-4981-96B8-AEEF77B40D72}" srcOrd="3" destOrd="0" presId="urn:microsoft.com/office/officeart/2005/8/layout/vList2"/>
    <dgm:cxn modelId="{22B6F614-500B-4658-9714-579BB49441EC}" type="presParOf" srcId="{9EA80B66-3F6A-4735-8B78-01E1DF67D56F}" destId="{BA649676-63EA-4F0A-BF13-8320E4B883B8}" srcOrd="4" destOrd="0" presId="urn:microsoft.com/office/officeart/2005/8/layout/vList2"/>
    <dgm:cxn modelId="{6F2D1808-79D3-4A39-8338-3146ABEA7946}" type="presParOf" srcId="{9EA80B66-3F6A-4735-8B78-01E1DF67D56F}" destId="{40D9BFDC-ABF4-4411-8DEF-FBDE9C459D18}" srcOrd="5" destOrd="0" presId="urn:microsoft.com/office/officeart/2005/8/layout/vList2"/>
    <dgm:cxn modelId="{544601CD-D535-4241-B567-59D164EA23AB}" type="presParOf" srcId="{9EA80B66-3F6A-4735-8B78-01E1DF67D56F}" destId="{379B819D-5FF8-48FB-8219-2C3C19F90CF2}" srcOrd="6" destOrd="0" presId="urn:microsoft.com/office/officeart/2005/8/layout/vList2"/>
    <dgm:cxn modelId="{8FB139B8-29ED-4D88-9C22-408ABFE7E6DB}" type="presParOf" srcId="{9EA80B66-3F6A-4735-8B78-01E1DF67D56F}" destId="{D4687AA7-4DF4-42B6-8CCF-67BE3EC721A3}" srcOrd="7" destOrd="0" presId="urn:microsoft.com/office/officeart/2005/8/layout/vList2"/>
    <dgm:cxn modelId="{448A1EA0-E253-47C0-8C17-7E072911A6A4}" type="presParOf" srcId="{9EA80B66-3F6A-4735-8B78-01E1DF67D56F}" destId="{D3EDDECE-07EC-4215-8EB3-AFDC92388FC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4333B-8475-44AD-86A9-834D10F61355}">
      <dsp:nvSpPr>
        <dsp:cNvPr id="0" name=""/>
        <dsp:cNvSpPr/>
      </dsp:nvSpPr>
      <dsp:spPr>
        <a:xfrm>
          <a:off x="0" y="0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 Pluralizmus myslenia – množstvo smerov a prúdov</a:t>
          </a:r>
        </a:p>
      </dsp:txBody>
      <dsp:txXfrm>
        <a:off x="24396" y="24396"/>
        <a:ext cx="5065851" cy="784145"/>
      </dsp:txXfrm>
    </dsp:sp>
    <dsp:sp modelId="{95B9305D-9B52-473A-935A-F29E587D2AE6}">
      <dsp:nvSpPr>
        <dsp:cNvPr id="0" name=""/>
        <dsp:cNvSpPr/>
      </dsp:nvSpPr>
      <dsp:spPr>
        <a:xfrm>
          <a:off x="505434" y="984380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 Reakcia na pokrok vedy a techniky</a:t>
          </a:r>
        </a:p>
      </dsp:txBody>
      <dsp:txXfrm>
        <a:off x="529830" y="1008776"/>
        <a:ext cx="4939403" cy="784145"/>
      </dsp:txXfrm>
    </dsp:sp>
    <dsp:sp modelId="{A28FD4FE-7744-4761-89BA-21D1567CF22E}">
      <dsp:nvSpPr>
        <dsp:cNvPr id="0" name=""/>
        <dsp:cNvSpPr/>
      </dsp:nvSpPr>
      <dsp:spPr>
        <a:xfrm>
          <a:off x="1003325" y="1968761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 Reflexia zlyhania človeka – vojny, totalita, krízy</a:t>
          </a:r>
        </a:p>
      </dsp:txBody>
      <dsp:txXfrm>
        <a:off x="1027721" y="1993157"/>
        <a:ext cx="4946947" cy="784145"/>
      </dsp:txXfrm>
    </dsp:sp>
    <dsp:sp modelId="{1E71C8B7-812D-4A44-9AFD-43D4CB9852EF}">
      <dsp:nvSpPr>
        <dsp:cNvPr id="0" name=""/>
        <dsp:cNvSpPr/>
      </dsp:nvSpPr>
      <dsp:spPr>
        <a:xfrm>
          <a:off x="1508759" y="2953142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 Nadväznosť medzi smermi: fenomenológia → existencializmus → antropológia → hermeneutika</a:t>
          </a:r>
        </a:p>
      </dsp:txBody>
      <dsp:txXfrm>
        <a:off x="1533155" y="2977538"/>
        <a:ext cx="4939403" cy="784145"/>
      </dsp:txXfrm>
    </dsp:sp>
    <dsp:sp modelId="{6B9F031B-541C-4761-ABE1-A8B5E0599ED7}">
      <dsp:nvSpPr>
        <dsp:cNvPr id="0" name=""/>
        <dsp:cNvSpPr/>
      </dsp:nvSpPr>
      <dsp:spPr>
        <a:xfrm>
          <a:off x="5493630" y="637954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615447" y="637954"/>
        <a:ext cx="297775" cy="407410"/>
      </dsp:txXfrm>
    </dsp:sp>
    <dsp:sp modelId="{DC2CA8AE-6264-45CF-97FC-3A8897E5D633}">
      <dsp:nvSpPr>
        <dsp:cNvPr id="0" name=""/>
        <dsp:cNvSpPr/>
      </dsp:nvSpPr>
      <dsp:spPr>
        <a:xfrm>
          <a:off x="5999065" y="1622335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23599"/>
            <a:satOff val="-11908"/>
            <a:lumOff val="-125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23599"/>
              <a:satOff val="-11908"/>
              <a:lumOff val="-1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120882" y="1622335"/>
        <a:ext cx="297775" cy="407410"/>
      </dsp:txXfrm>
    </dsp:sp>
    <dsp:sp modelId="{47E33C2F-0E3B-4AB7-B22D-79AEB4522775}">
      <dsp:nvSpPr>
        <dsp:cNvPr id="0" name=""/>
        <dsp:cNvSpPr/>
      </dsp:nvSpPr>
      <dsp:spPr>
        <a:xfrm>
          <a:off x="6496955" y="2606716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47198"/>
            <a:satOff val="-23816"/>
            <a:lumOff val="-251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47198"/>
              <a:satOff val="-23816"/>
              <a:lumOff val="-25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618772" y="2606716"/>
        <a:ext cx="297775" cy="407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DFFBA-BA5E-4B98-BD68-88FE590B74B1}">
      <dsp:nvSpPr>
        <dsp:cNvPr id="0" name=""/>
        <dsp:cNvSpPr/>
      </dsp:nvSpPr>
      <dsp:spPr>
        <a:xfrm>
          <a:off x="0" y="308555"/>
          <a:ext cx="5098256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Fenomenológia – poznanie podstaty javov</a:t>
          </a:r>
        </a:p>
      </dsp:txBody>
      <dsp:txXfrm>
        <a:off x="58257" y="366812"/>
        <a:ext cx="4981742" cy="1076886"/>
      </dsp:txXfrm>
    </dsp:sp>
    <dsp:sp modelId="{40FFBB73-4EDE-4094-98A9-4E4D1704906B}">
      <dsp:nvSpPr>
        <dsp:cNvPr id="0" name=""/>
        <dsp:cNvSpPr/>
      </dsp:nvSpPr>
      <dsp:spPr>
        <a:xfrm>
          <a:off x="0" y="1588355"/>
          <a:ext cx="5098256" cy="1193400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Antropológia – filozofický výklad človeka</a:t>
          </a:r>
        </a:p>
      </dsp:txBody>
      <dsp:txXfrm>
        <a:off x="58257" y="1646612"/>
        <a:ext cx="4981742" cy="1076886"/>
      </dsp:txXfrm>
    </dsp:sp>
    <dsp:sp modelId="{6D4CED58-1108-4C88-B49C-54EDFB83AC35}">
      <dsp:nvSpPr>
        <dsp:cNvPr id="0" name=""/>
        <dsp:cNvSpPr/>
      </dsp:nvSpPr>
      <dsp:spPr>
        <a:xfrm>
          <a:off x="0" y="2868155"/>
          <a:ext cx="5098256" cy="1193400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Existencializmus – jedinečná existencia jednotlivca</a:t>
          </a:r>
        </a:p>
      </dsp:txBody>
      <dsp:txXfrm>
        <a:off x="58257" y="2926412"/>
        <a:ext cx="4981742" cy="1076886"/>
      </dsp:txXfrm>
    </dsp:sp>
    <dsp:sp modelId="{0753931F-52A9-4775-AC66-EEBAC39E00FD}">
      <dsp:nvSpPr>
        <dsp:cNvPr id="0" name=""/>
        <dsp:cNvSpPr/>
      </dsp:nvSpPr>
      <dsp:spPr>
        <a:xfrm>
          <a:off x="0" y="4147956"/>
          <a:ext cx="5098256" cy="119340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Spoločný cieľ: pochopiť človeka a jeho bytie</a:t>
          </a:r>
        </a:p>
      </dsp:txBody>
      <dsp:txXfrm>
        <a:off x="58257" y="4206213"/>
        <a:ext cx="4981742" cy="10768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3B062-4281-4351-A387-265656D05670}">
      <dsp:nvSpPr>
        <dsp:cNvPr id="0" name=""/>
        <dsp:cNvSpPr/>
      </dsp:nvSpPr>
      <dsp:spPr>
        <a:xfrm>
          <a:off x="0" y="0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Filozofia 20. storočia reaguje na krízy a pokrok</a:t>
          </a:r>
        </a:p>
      </dsp:txBody>
      <dsp:txXfrm>
        <a:off x="24396" y="24396"/>
        <a:ext cx="5065851" cy="784145"/>
      </dsp:txXfrm>
    </dsp:sp>
    <dsp:sp modelId="{15C12CFA-55CD-4A12-947D-28935F08619E}">
      <dsp:nvSpPr>
        <dsp:cNvPr id="0" name=""/>
        <dsp:cNvSpPr/>
      </dsp:nvSpPr>
      <dsp:spPr>
        <a:xfrm>
          <a:off x="505434" y="984380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Dôraz na človeka, jeho vedomie, slobodu a zodpovednosť</a:t>
          </a:r>
        </a:p>
      </dsp:txBody>
      <dsp:txXfrm>
        <a:off x="529830" y="1008776"/>
        <a:ext cx="4939403" cy="784145"/>
      </dsp:txXfrm>
    </dsp:sp>
    <dsp:sp modelId="{2DFF3E48-46D6-4086-A68C-3346A5852A92}">
      <dsp:nvSpPr>
        <dsp:cNvPr id="0" name=""/>
        <dsp:cNvSpPr/>
      </dsp:nvSpPr>
      <dsp:spPr>
        <a:xfrm>
          <a:off x="1003325" y="1968761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Filozofické smery sa prelínajú a dopĺňajú</a:t>
          </a:r>
        </a:p>
      </dsp:txBody>
      <dsp:txXfrm>
        <a:off x="1027721" y="1993157"/>
        <a:ext cx="4946947" cy="784145"/>
      </dsp:txXfrm>
    </dsp:sp>
    <dsp:sp modelId="{6AE611DB-069A-438B-851A-030F70628649}">
      <dsp:nvSpPr>
        <dsp:cNvPr id="0" name=""/>
        <dsp:cNvSpPr/>
      </dsp:nvSpPr>
      <dsp:spPr>
        <a:xfrm>
          <a:off x="1508759" y="2953142"/>
          <a:ext cx="6035040" cy="832937"/>
        </a:xfrm>
        <a:prstGeom prst="roundRect">
          <a:avLst>
            <a:gd name="adj" fmla="val 1000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Výzva: byť autentickým človekom v modernom svete</a:t>
          </a:r>
        </a:p>
      </dsp:txBody>
      <dsp:txXfrm>
        <a:off x="1533155" y="2977538"/>
        <a:ext cx="4939403" cy="784145"/>
      </dsp:txXfrm>
    </dsp:sp>
    <dsp:sp modelId="{5472470C-1952-4DB0-AC88-0D8532D1241F}">
      <dsp:nvSpPr>
        <dsp:cNvPr id="0" name=""/>
        <dsp:cNvSpPr/>
      </dsp:nvSpPr>
      <dsp:spPr>
        <a:xfrm>
          <a:off x="5493630" y="637954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615447" y="637954"/>
        <a:ext cx="297775" cy="407410"/>
      </dsp:txXfrm>
    </dsp:sp>
    <dsp:sp modelId="{457A11A4-E2AB-422B-8A0D-E5B52755BE20}">
      <dsp:nvSpPr>
        <dsp:cNvPr id="0" name=""/>
        <dsp:cNvSpPr/>
      </dsp:nvSpPr>
      <dsp:spPr>
        <a:xfrm>
          <a:off x="5999065" y="1622335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23599"/>
            <a:satOff val="-11908"/>
            <a:lumOff val="-125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23599"/>
              <a:satOff val="-11908"/>
              <a:lumOff val="-1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120882" y="1622335"/>
        <a:ext cx="297775" cy="407410"/>
      </dsp:txXfrm>
    </dsp:sp>
    <dsp:sp modelId="{299D230C-D00B-40FE-9D17-E8ACDABF4C5C}">
      <dsp:nvSpPr>
        <dsp:cNvPr id="0" name=""/>
        <dsp:cNvSpPr/>
      </dsp:nvSpPr>
      <dsp:spPr>
        <a:xfrm>
          <a:off x="6496955" y="2606716"/>
          <a:ext cx="541409" cy="54140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47198"/>
            <a:satOff val="-23816"/>
            <a:lumOff val="-251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47198"/>
              <a:satOff val="-23816"/>
              <a:lumOff val="-25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618772" y="2606716"/>
        <a:ext cx="297775" cy="407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6394A-B468-414E-BB3F-FAB9C8AFFD8F}">
      <dsp:nvSpPr>
        <dsp:cNvPr id="0" name=""/>
        <dsp:cNvSpPr/>
      </dsp:nvSpPr>
      <dsp:spPr>
        <a:xfrm>
          <a:off x="0" y="560196"/>
          <a:ext cx="5098256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Pojem z gréckeho „phainomenon“ – jav</a:t>
          </a:r>
        </a:p>
      </dsp:txBody>
      <dsp:txXfrm>
        <a:off x="52431" y="612627"/>
        <a:ext cx="4993394" cy="969198"/>
      </dsp:txXfrm>
    </dsp:sp>
    <dsp:sp modelId="{61DB160D-845C-4A2E-B036-8A133AD08693}">
      <dsp:nvSpPr>
        <dsp:cNvPr id="0" name=""/>
        <dsp:cNvSpPr/>
      </dsp:nvSpPr>
      <dsp:spPr>
        <a:xfrm>
          <a:off x="0" y="1712016"/>
          <a:ext cx="5098256" cy="1074060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Zakladateľ: Edmund Husserl</a:t>
          </a:r>
        </a:p>
      </dsp:txBody>
      <dsp:txXfrm>
        <a:off x="52431" y="1764447"/>
        <a:ext cx="4993394" cy="969198"/>
      </dsp:txXfrm>
    </dsp:sp>
    <dsp:sp modelId="{1D1EFFCD-050F-4535-811F-6C0B83CB8F14}">
      <dsp:nvSpPr>
        <dsp:cNvPr id="0" name=""/>
        <dsp:cNvSpPr/>
      </dsp:nvSpPr>
      <dsp:spPr>
        <a:xfrm>
          <a:off x="0" y="2863836"/>
          <a:ext cx="5098256" cy="1074060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Fenomén = to, čo sa nám ukazuje</a:t>
          </a:r>
        </a:p>
      </dsp:txBody>
      <dsp:txXfrm>
        <a:off x="52431" y="2916267"/>
        <a:ext cx="4993394" cy="969198"/>
      </dsp:txXfrm>
    </dsp:sp>
    <dsp:sp modelId="{BD8A3CE0-A9AC-49A1-A8A2-82C18141723B}">
      <dsp:nvSpPr>
        <dsp:cNvPr id="0" name=""/>
        <dsp:cNvSpPr/>
      </dsp:nvSpPr>
      <dsp:spPr>
        <a:xfrm>
          <a:off x="0" y="4015656"/>
          <a:ext cx="5098256" cy="107406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Dve vrstvy fenoménu: vonkajšia (zmyslová) a vnútorná (duchovná)</a:t>
          </a:r>
        </a:p>
      </dsp:txBody>
      <dsp:txXfrm>
        <a:off x="52431" y="4068087"/>
        <a:ext cx="4993394" cy="9691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EA5F2-A95B-4F9B-A7D6-404D444A631A}">
      <dsp:nvSpPr>
        <dsp:cNvPr id="0" name=""/>
        <dsp:cNvSpPr/>
      </dsp:nvSpPr>
      <dsp:spPr>
        <a:xfrm>
          <a:off x="0" y="93060"/>
          <a:ext cx="5098256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Zásada: „K veciam samým“</a:t>
          </a:r>
        </a:p>
      </dsp:txBody>
      <dsp:txXfrm>
        <a:off x="50420" y="143480"/>
        <a:ext cx="4997416" cy="932014"/>
      </dsp:txXfrm>
    </dsp:sp>
    <dsp:sp modelId="{1337CC9C-9B59-4C85-B6E1-D49D04B9EABB}">
      <dsp:nvSpPr>
        <dsp:cNvPr id="0" name=""/>
        <dsp:cNvSpPr/>
      </dsp:nvSpPr>
      <dsp:spPr>
        <a:xfrm>
          <a:off x="0" y="1200794"/>
          <a:ext cx="5098256" cy="1032854"/>
        </a:xfrm>
        <a:prstGeom prst="roundRect">
          <a:avLst/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Cieľ: poznať fenomény v ich čistej podstate</a:t>
          </a:r>
        </a:p>
      </dsp:txBody>
      <dsp:txXfrm>
        <a:off x="50420" y="1251214"/>
        <a:ext cx="4997416" cy="932014"/>
      </dsp:txXfrm>
    </dsp:sp>
    <dsp:sp modelId="{C50714C2-C7E0-4494-A685-0CD7DCD5D060}">
      <dsp:nvSpPr>
        <dsp:cNvPr id="0" name=""/>
        <dsp:cNvSpPr/>
      </dsp:nvSpPr>
      <dsp:spPr>
        <a:xfrm>
          <a:off x="0" y="2308528"/>
          <a:ext cx="5098256" cy="1032854"/>
        </a:xfrm>
        <a:prstGeom prst="roundRec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Objektivita poznania – očistenie od subjektívneho</a:t>
          </a:r>
        </a:p>
      </dsp:txBody>
      <dsp:txXfrm>
        <a:off x="50420" y="2358948"/>
        <a:ext cx="4997416" cy="932014"/>
      </dsp:txXfrm>
    </dsp:sp>
    <dsp:sp modelId="{D1F7D40A-3B9C-461F-843E-2DFBF81C8EC1}">
      <dsp:nvSpPr>
        <dsp:cNvPr id="0" name=""/>
        <dsp:cNvSpPr/>
      </dsp:nvSpPr>
      <dsp:spPr>
        <a:xfrm>
          <a:off x="0" y="3416263"/>
          <a:ext cx="5098256" cy="1032854"/>
        </a:xfrm>
        <a:prstGeom prst="roundRect">
          <a:avLst/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Filozofia = eidetická veda (skúma podstatu)</a:t>
          </a:r>
        </a:p>
      </dsp:txBody>
      <dsp:txXfrm>
        <a:off x="50420" y="3466683"/>
        <a:ext cx="4997416" cy="932014"/>
      </dsp:txXfrm>
    </dsp:sp>
    <dsp:sp modelId="{F610FC48-263F-4B32-82BE-51E4B760A15B}">
      <dsp:nvSpPr>
        <dsp:cNvPr id="0" name=""/>
        <dsp:cNvSpPr/>
      </dsp:nvSpPr>
      <dsp:spPr>
        <a:xfrm>
          <a:off x="0" y="4523997"/>
          <a:ext cx="5098256" cy="1032854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Ostatné vedy = empirické (skúmajú fakty)</a:t>
          </a:r>
        </a:p>
      </dsp:txBody>
      <dsp:txXfrm>
        <a:off x="50420" y="4574417"/>
        <a:ext cx="4997416" cy="932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4BDCA5-EB45-4208-9332-51BF0091C64B}">
      <dsp:nvSpPr>
        <dsp:cNvPr id="0" name=""/>
        <dsp:cNvSpPr/>
      </dsp:nvSpPr>
      <dsp:spPr>
        <a:xfrm>
          <a:off x="0" y="311846"/>
          <a:ext cx="5098256" cy="11917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Filozofická náuka o človeku</a:t>
          </a:r>
        </a:p>
      </dsp:txBody>
      <dsp:txXfrm>
        <a:off x="58177" y="370023"/>
        <a:ext cx="4981902" cy="1075400"/>
      </dsp:txXfrm>
    </dsp:sp>
    <dsp:sp modelId="{EBB51781-ED0F-4160-9622-1780DA90A178}">
      <dsp:nvSpPr>
        <dsp:cNvPr id="0" name=""/>
        <dsp:cNvSpPr/>
      </dsp:nvSpPr>
      <dsp:spPr>
        <a:xfrm>
          <a:off x="0" y="1590001"/>
          <a:ext cx="5098256" cy="1191754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Rozvíja sa v 20. storočí, najmä v Nemecku</a:t>
          </a:r>
        </a:p>
      </dsp:txBody>
      <dsp:txXfrm>
        <a:off x="58177" y="1648178"/>
        <a:ext cx="4981902" cy="1075400"/>
      </dsp:txXfrm>
    </dsp:sp>
    <dsp:sp modelId="{AD8FC677-6A82-45C4-BEF5-65C2249ADC8A}">
      <dsp:nvSpPr>
        <dsp:cNvPr id="0" name=""/>
        <dsp:cNvSpPr/>
      </dsp:nvSpPr>
      <dsp:spPr>
        <a:xfrm>
          <a:off x="0" y="2868156"/>
          <a:ext cx="5098256" cy="1191754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Skúma podstatu, existenciu, činnosť a zmysel človeka</a:t>
          </a:r>
        </a:p>
      </dsp:txBody>
      <dsp:txXfrm>
        <a:off x="58177" y="2926333"/>
        <a:ext cx="4981902" cy="1075400"/>
      </dsp:txXfrm>
    </dsp:sp>
    <dsp:sp modelId="{21BA8766-A340-4024-BB4B-DC34B8A1014C}">
      <dsp:nvSpPr>
        <dsp:cNvPr id="0" name=""/>
        <dsp:cNvSpPr/>
      </dsp:nvSpPr>
      <dsp:spPr>
        <a:xfrm>
          <a:off x="0" y="4146310"/>
          <a:ext cx="5098256" cy="1191754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Odlišuje sa od prírodovednej antropológie</a:t>
          </a:r>
        </a:p>
      </dsp:txBody>
      <dsp:txXfrm>
        <a:off x="58177" y="4204487"/>
        <a:ext cx="4981902" cy="1075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5CA50D-BC15-4038-8947-B57F54900B99}">
      <dsp:nvSpPr>
        <dsp:cNvPr id="0" name=""/>
        <dsp:cNvSpPr/>
      </dsp:nvSpPr>
      <dsp:spPr>
        <a:xfrm>
          <a:off x="0" y="689"/>
          <a:ext cx="50982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F3819-1875-4493-95D5-E5C257807DCE}">
      <dsp:nvSpPr>
        <dsp:cNvPr id="0" name=""/>
        <dsp:cNvSpPr/>
      </dsp:nvSpPr>
      <dsp:spPr>
        <a:xfrm>
          <a:off x="0" y="689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Zakladateľ filozofickej antropológie</a:t>
          </a:r>
        </a:p>
      </dsp:txBody>
      <dsp:txXfrm>
        <a:off x="0" y="689"/>
        <a:ext cx="5098256" cy="806933"/>
      </dsp:txXfrm>
    </dsp:sp>
    <dsp:sp modelId="{3D43ACC6-646B-4116-ADBC-A4200E768836}">
      <dsp:nvSpPr>
        <dsp:cNvPr id="0" name=""/>
        <dsp:cNvSpPr/>
      </dsp:nvSpPr>
      <dsp:spPr>
        <a:xfrm>
          <a:off x="0" y="807622"/>
          <a:ext cx="5098256" cy="0"/>
        </a:xfrm>
        <a:prstGeom prst="line">
          <a:avLst/>
        </a:prstGeom>
        <a:solidFill>
          <a:schemeClr val="accent2">
            <a:hueOff val="6506"/>
            <a:satOff val="-4479"/>
            <a:lumOff val="-1144"/>
            <a:alphaOff val="0"/>
          </a:schemeClr>
        </a:solidFill>
        <a:ln w="15875" cap="flat" cmpd="sng" algn="ctr">
          <a:solidFill>
            <a:schemeClr val="accent2">
              <a:hueOff val="6506"/>
              <a:satOff val="-4479"/>
              <a:lumOff val="-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4616F-342C-41CD-BDAE-FD1D3B95AE7F}">
      <dsp:nvSpPr>
        <dsp:cNvPr id="0" name=""/>
        <dsp:cNvSpPr/>
      </dsp:nvSpPr>
      <dsp:spPr>
        <a:xfrm>
          <a:off x="0" y="807622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Ústredný pojem: človek</a:t>
          </a:r>
        </a:p>
      </dsp:txBody>
      <dsp:txXfrm>
        <a:off x="0" y="807622"/>
        <a:ext cx="5098256" cy="806933"/>
      </dsp:txXfrm>
    </dsp:sp>
    <dsp:sp modelId="{E13FAB43-04D1-4815-86A8-60F3EED453AE}">
      <dsp:nvSpPr>
        <dsp:cNvPr id="0" name=""/>
        <dsp:cNvSpPr/>
      </dsp:nvSpPr>
      <dsp:spPr>
        <a:xfrm>
          <a:off x="0" y="1614556"/>
          <a:ext cx="5098256" cy="0"/>
        </a:xfrm>
        <a:prstGeom prst="line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accent2">
              <a:hueOff val="13013"/>
              <a:satOff val="-8959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550B1-71C1-4BAE-9530-883854508563}">
      <dsp:nvSpPr>
        <dsp:cNvPr id="0" name=""/>
        <dsp:cNvSpPr/>
      </dsp:nvSpPr>
      <dsp:spPr>
        <a:xfrm>
          <a:off x="0" y="1614556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Psychické sily človeka:</a:t>
          </a:r>
        </a:p>
      </dsp:txBody>
      <dsp:txXfrm>
        <a:off x="0" y="1614556"/>
        <a:ext cx="5098256" cy="806933"/>
      </dsp:txXfrm>
    </dsp:sp>
    <dsp:sp modelId="{0977C202-0CC9-4319-AE82-46516EC8BD41}">
      <dsp:nvSpPr>
        <dsp:cNvPr id="0" name=""/>
        <dsp:cNvSpPr/>
      </dsp:nvSpPr>
      <dsp:spPr>
        <a:xfrm>
          <a:off x="0" y="2421489"/>
          <a:ext cx="5098256" cy="0"/>
        </a:xfrm>
        <a:prstGeom prst="line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accent2">
              <a:hueOff val="19519"/>
              <a:satOff val="-13438"/>
              <a:lumOff val="-3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4AF9C-D173-4977-AED0-2B5290DA1CC9}">
      <dsp:nvSpPr>
        <dsp:cNvPr id="0" name=""/>
        <dsp:cNvSpPr/>
      </dsp:nvSpPr>
      <dsp:spPr>
        <a:xfrm>
          <a:off x="0" y="2421489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1. Telesnosť – inštinkty</a:t>
          </a:r>
        </a:p>
      </dsp:txBody>
      <dsp:txXfrm>
        <a:off x="0" y="2421489"/>
        <a:ext cx="5098256" cy="806933"/>
      </dsp:txXfrm>
    </dsp:sp>
    <dsp:sp modelId="{F41E1648-5863-483D-85E0-F0978E5978DE}">
      <dsp:nvSpPr>
        <dsp:cNvPr id="0" name=""/>
        <dsp:cNvSpPr/>
      </dsp:nvSpPr>
      <dsp:spPr>
        <a:xfrm>
          <a:off x="0" y="3228422"/>
          <a:ext cx="5098256" cy="0"/>
        </a:xfrm>
        <a:prstGeom prst="line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accent2">
              <a:hueOff val="26025"/>
              <a:satOff val="-17917"/>
              <a:lumOff val="-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D1C1C-032A-4A1C-8E51-79508E1B641F}">
      <dsp:nvSpPr>
        <dsp:cNvPr id="0" name=""/>
        <dsp:cNvSpPr/>
      </dsp:nvSpPr>
      <dsp:spPr>
        <a:xfrm>
          <a:off x="0" y="3228422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2. Duša – vedomie, myslenie</a:t>
          </a:r>
        </a:p>
      </dsp:txBody>
      <dsp:txXfrm>
        <a:off x="0" y="3228422"/>
        <a:ext cx="5098256" cy="806933"/>
      </dsp:txXfrm>
    </dsp:sp>
    <dsp:sp modelId="{30C43F98-8EA1-4FC1-83F5-CF60661E4C9A}">
      <dsp:nvSpPr>
        <dsp:cNvPr id="0" name=""/>
        <dsp:cNvSpPr/>
      </dsp:nvSpPr>
      <dsp:spPr>
        <a:xfrm>
          <a:off x="0" y="4035355"/>
          <a:ext cx="5098256" cy="0"/>
        </a:xfrm>
        <a:prstGeom prst="line">
          <a:avLst/>
        </a:prstGeom>
        <a:solidFill>
          <a:schemeClr val="accent2">
            <a:hueOff val="32532"/>
            <a:satOff val="-22397"/>
            <a:lumOff val="-5719"/>
            <a:alphaOff val="0"/>
          </a:schemeClr>
        </a:solidFill>
        <a:ln w="15875" cap="flat" cmpd="sng" algn="ctr">
          <a:solidFill>
            <a:schemeClr val="accent2">
              <a:hueOff val="32532"/>
              <a:satOff val="-22397"/>
              <a:lumOff val="-5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8BBB2-840B-4F05-9BDD-BBA39DB757C2}">
      <dsp:nvSpPr>
        <dsp:cNvPr id="0" name=""/>
        <dsp:cNvSpPr/>
      </dsp:nvSpPr>
      <dsp:spPr>
        <a:xfrm>
          <a:off x="0" y="4035355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3. Duch – vedomý rozum, hodnoty</a:t>
          </a:r>
        </a:p>
      </dsp:txBody>
      <dsp:txXfrm>
        <a:off x="0" y="4035355"/>
        <a:ext cx="5098256" cy="806933"/>
      </dsp:txXfrm>
    </dsp:sp>
    <dsp:sp modelId="{3274F24F-F377-4059-89A5-14E5E00AB86E}">
      <dsp:nvSpPr>
        <dsp:cNvPr id="0" name=""/>
        <dsp:cNvSpPr/>
      </dsp:nvSpPr>
      <dsp:spPr>
        <a:xfrm>
          <a:off x="0" y="4842289"/>
          <a:ext cx="5098256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D12F97-E796-4817-B796-9001C659432C}">
      <dsp:nvSpPr>
        <dsp:cNvPr id="0" name=""/>
        <dsp:cNvSpPr/>
      </dsp:nvSpPr>
      <dsp:spPr>
        <a:xfrm>
          <a:off x="0" y="4842289"/>
          <a:ext cx="5098256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Konaním sa človek začleňuje do spoločnosti</a:t>
          </a:r>
        </a:p>
      </dsp:txBody>
      <dsp:txXfrm>
        <a:off x="0" y="4842289"/>
        <a:ext cx="5098256" cy="8069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0AC49-2350-4981-98B5-84DE2AF39AFF}">
      <dsp:nvSpPr>
        <dsp:cNvPr id="0" name=""/>
        <dsp:cNvSpPr/>
      </dsp:nvSpPr>
      <dsp:spPr>
        <a:xfrm>
          <a:off x="0" y="93060"/>
          <a:ext cx="5098256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Vznik počas 1. svetovej vojny</a:t>
          </a:r>
        </a:p>
      </dsp:txBody>
      <dsp:txXfrm>
        <a:off x="50420" y="143480"/>
        <a:ext cx="4997416" cy="932014"/>
      </dsp:txXfrm>
    </dsp:sp>
    <dsp:sp modelId="{64A38FB9-C5C3-473F-821E-8E8688DC584E}">
      <dsp:nvSpPr>
        <dsp:cNvPr id="0" name=""/>
        <dsp:cNvSpPr/>
      </dsp:nvSpPr>
      <dsp:spPr>
        <a:xfrm>
          <a:off x="0" y="1200794"/>
          <a:ext cx="5098256" cy="1032854"/>
        </a:xfrm>
        <a:prstGeom prst="roundRect">
          <a:avLst/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Pesimistický podtón – reakcia na utrpenie</a:t>
          </a:r>
        </a:p>
      </dsp:txBody>
      <dsp:txXfrm>
        <a:off x="50420" y="1251214"/>
        <a:ext cx="4997416" cy="932014"/>
      </dsp:txXfrm>
    </dsp:sp>
    <dsp:sp modelId="{505C7806-F0A9-4F15-B8C1-A61C6175BD63}">
      <dsp:nvSpPr>
        <dsp:cNvPr id="0" name=""/>
        <dsp:cNvSpPr/>
      </dsp:nvSpPr>
      <dsp:spPr>
        <a:xfrm>
          <a:off x="0" y="2308528"/>
          <a:ext cx="5098256" cy="1032854"/>
        </a:xfrm>
        <a:prstGeom prst="roundRec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Hlavný pojem: existencia jednotlivca</a:t>
          </a:r>
        </a:p>
      </dsp:txBody>
      <dsp:txXfrm>
        <a:off x="50420" y="2358948"/>
        <a:ext cx="4997416" cy="932014"/>
      </dsp:txXfrm>
    </dsp:sp>
    <dsp:sp modelId="{8D1613CF-43ED-4BEC-B5E7-F58347F0D1E9}">
      <dsp:nvSpPr>
        <dsp:cNvPr id="0" name=""/>
        <dsp:cNvSpPr/>
      </dsp:nvSpPr>
      <dsp:spPr>
        <a:xfrm>
          <a:off x="0" y="3416263"/>
          <a:ext cx="5098256" cy="1032854"/>
        </a:xfrm>
        <a:prstGeom prst="roundRect">
          <a:avLst/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Svet je taký, ako ho jednotlivec vníma</a:t>
          </a:r>
        </a:p>
      </dsp:txBody>
      <dsp:txXfrm>
        <a:off x="50420" y="3466683"/>
        <a:ext cx="4997416" cy="932014"/>
      </dsp:txXfrm>
    </dsp:sp>
    <dsp:sp modelId="{CD37EB8F-5DF3-421A-B0F8-2162660BA532}">
      <dsp:nvSpPr>
        <dsp:cNvPr id="0" name=""/>
        <dsp:cNvSpPr/>
      </dsp:nvSpPr>
      <dsp:spPr>
        <a:xfrm>
          <a:off x="0" y="4523997"/>
          <a:ext cx="5098256" cy="1032854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Cieľ: otriasť človekom, priviesť ho k ľudskosti</a:t>
          </a:r>
        </a:p>
      </dsp:txBody>
      <dsp:txXfrm>
        <a:off x="50420" y="4574417"/>
        <a:ext cx="4997416" cy="9320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7482A-06AB-4BF5-8CB8-D9366953CA7D}">
      <dsp:nvSpPr>
        <dsp:cNvPr id="0" name=""/>
        <dsp:cNvSpPr/>
      </dsp:nvSpPr>
      <dsp:spPr>
        <a:xfrm>
          <a:off x="0" y="1083545"/>
          <a:ext cx="5098256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Skúma vnútro človeka, motívy konania</a:t>
          </a:r>
        </a:p>
      </dsp:txBody>
      <dsp:txXfrm>
        <a:off x="25759" y="1109304"/>
        <a:ext cx="5046738" cy="476152"/>
      </dsp:txXfrm>
    </dsp:sp>
    <dsp:sp modelId="{98612783-9836-4CDF-B4C9-3C0D435F3D53}">
      <dsp:nvSpPr>
        <dsp:cNvPr id="0" name=""/>
        <dsp:cNvSpPr/>
      </dsp:nvSpPr>
      <dsp:spPr>
        <a:xfrm>
          <a:off x="0" y="1674576"/>
          <a:ext cx="5098256" cy="527670"/>
        </a:xfrm>
        <a:prstGeom prst="roundRect">
          <a:avLst/>
        </a:prstGeom>
        <a:solidFill>
          <a:schemeClr val="accent2">
            <a:hueOff val="7808"/>
            <a:satOff val="-5375"/>
            <a:lumOff val="-1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Poznanie existencie cez:</a:t>
          </a:r>
        </a:p>
      </dsp:txBody>
      <dsp:txXfrm>
        <a:off x="25759" y="1700335"/>
        <a:ext cx="5046738" cy="476152"/>
      </dsp:txXfrm>
    </dsp:sp>
    <dsp:sp modelId="{F5F5F229-AE0A-4B46-9A1B-C1758B6F402A}">
      <dsp:nvSpPr>
        <dsp:cNvPr id="0" name=""/>
        <dsp:cNvSpPr/>
      </dsp:nvSpPr>
      <dsp:spPr>
        <a:xfrm>
          <a:off x="0" y="2265606"/>
          <a:ext cx="5098256" cy="527670"/>
        </a:xfrm>
        <a:prstGeom prst="roundRect">
          <a:avLst/>
        </a:prstGeom>
        <a:solidFill>
          <a:schemeClr val="accent2">
            <a:hueOff val="15615"/>
            <a:satOff val="-10750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a) Hraničnú situáciu – šok, pravé bytie</a:t>
          </a:r>
        </a:p>
      </dsp:txBody>
      <dsp:txXfrm>
        <a:off x="25759" y="2291365"/>
        <a:ext cx="5046738" cy="476152"/>
      </dsp:txXfrm>
    </dsp:sp>
    <dsp:sp modelId="{2868876D-59EF-41DC-AD34-875B17F619A2}">
      <dsp:nvSpPr>
        <dsp:cNvPr id="0" name=""/>
        <dsp:cNvSpPr/>
      </dsp:nvSpPr>
      <dsp:spPr>
        <a:xfrm>
          <a:off x="0" y="2856636"/>
          <a:ext cx="5098256" cy="527670"/>
        </a:xfrm>
        <a:prstGeom prst="roundRect">
          <a:avLst/>
        </a:prstGeom>
        <a:solidFill>
          <a:schemeClr val="accent2">
            <a:hueOff val="23423"/>
            <a:satOff val="-16126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b) Komunikáciu – otvorenosť voči druhým</a:t>
          </a:r>
        </a:p>
      </dsp:txBody>
      <dsp:txXfrm>
        <a:off x="25759" y="2882395"/>
        <a:ext cx="5046738" cy="476152"/>
      </dsp:txXfrm>
    </dsp:sp>
    <dsp:sp modelId="{9A07E7B2-BE6F-4B88-9864-873C06F4C7E8}">
      <dsp:nvSpPr>
        <dsp:cNvPr id="0" name=""/>
        <dsp:cNvSpPr/>
      </dsp:nvSpPr>
      <dsp:spPr>
        <a:xfrm>
          <a:off x="0" y="3447666"/>
          <a:ext cx="5098256" cy="527670"/>
        </a:xfrm>
        <a:prstGeom prst="roundRect">
          <a:avLst/>
        </a:prstGeom>
        <a:solidFill>
          <a:schemeClr val="accent2">
            <a:hueOff val="31230"/>
            <a:satOff val="-21501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Človek je slobodný, rozhoduje sa sám</a:t>
          </a:r>
        </a:p>
      </dsp:txBody>
      <dsp:txXfrm>
        <a:off x="25759" y="3473425"/>
        <a:ext cx="5046738" cy="476152"/>
      </dsp:txXfrm>
    </dsp:sp>
    <dsp:sp modelId="{17EEE235-2F61-4D43-B180-3800D005B9C1}">
      <dsp:nvSpPr>
        <dsp:cNvPr id="0" name=""/>
        <dsp:cNvSpPr/>
      </dsp:nvSpPr>
      <dsp:spPr>
        <a:xfrm>
          <a:off x="0" y="4038696"/>
          <a:ext cx="5098256" cy="52767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Kladenie otázok = cesta k dokonalosti</a:t>
          </a:r>
        </a:p>
      </dsp:txBody>
      <dsp:txXfrm>
        <a:off x="25759" y="4064455"/>
        <a:ext cx="5046738" cy="4761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33BE6-97D2-4A16-8E48-19B7ECDD7635}">
      <dsp:nvSpPr>
        <dsp:cNvPr id="0" name=""/>
        <dsp:cNvSpPr/>
      </dsp:nvSpPr>
      <dsp:spPr>
        <a:xfrm>
          <a:off x="0" y="0"/>
          <a:ext cx="5808726" cy="6814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Francúzsky filozof</a:t>
          </a:r>
        </a:p>
      </dsp:txBody>
      <dsp:txXfrm>
        <a:off x="19960" y="19960"/>
        <a:ext cx="4993606" cy="641574"/>
      </dsp:txXfrm>
    </dsp:sp>
    <dsp:sp modelId="{1600B1A2-947E-4FF7-AB0A-D892ED108D6D}">
      <dsp:nvSpPr>
        <dsp:cNvPr id="0" name=""/>
        <dsp:cNvSpPr/>
      </dsp:nvSpPr>
      <dsp:spPr>
        <a:xfrm>
          <a:off x="433768" y="776146"/>
          <a:ext cx="5808726" cy="681494"/>
        </a:xfrm>
        <a:prstGeom prst="roundRect">
          <a:avLst>
            <a:gd name="adj" fmla="val 10000"/>
          </a:avLst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Myšlienka: existencia predchádza esenciu</a:t>
          </a:r>
        </a:p>
      </dsp:txBody>
      <dsp:txXfrm>
        <a:off x="453728" y="796106"/>
        <a:ext cx="4892066" cy="641574"/>
      </dsp:txXfrm>
    </dsp:sp>
    <dsp:sp modelId="{05DCA49A-F3A8-4921-A310-94B292A4247D}">
      <dsp:nvSpPr>
        <dsp:cNvPr id="0" name=""/>
        <dsp:cNvSpPr/>
      </dsp:nvSpPr>
      <dsp:spPr>
        <a:xfrm>
          <a:off x="867536" y="1552292"/>
          <a:ext cx="5808726" cy="681494"/>
        </a:xfrm>
        <a:prstGeom prst="roundRect">
          <a:avLst>
            <a:gd name="adj" fmla="val 10000"/>
          </a:avLst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Zmysel bytia spoznáme až pri smrti</a:t>
          </a:r>
        </a:p>
      </dsp:txBody>
      <dsp:txXfrm>
        <a:off x="887496" y="1572252"/>
        <a:ext cx="4892066" cy="641574"/>
      </dsp:txXfrm>
    </dsp:sp>
    <dsp:sp modelId="{7B0AC26F-1F3D-4494-A1A5-61FA4FC2DB10}">
      <dsp:nvSpPr>
        <dsp:cNvPr id="0" name=""/>
        <dsp:cNvSpPr/>
      </dsp:nvSpPr>
      <dsp:spPr>
        <a:xfrm>
          <a:off x="1301305" y="2328439"/>
          <a:ext cx="5808726" cy="681494"/>
        </a:xfrm>
        <a:prstGeom prst="roundRect">
          <a:avLst>
            <a:gd name="adj" fmla="val 10000"/>
          </a:avLst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Sloboda = ťarcha zodpovednosti</a:t>
          </a:r>
        </a:p>
      </dsp:txBody>
      <dsp:txXfrm>
        <a:off x="1321265" y="2348399"/>
        <a:ext cx="4892066" cy="641574"/>
      </dsp:txXfrm>
    </dsp:sp>
    <dsp:sp modelId="{C4EE8559-3DFC-499A-88A4-E55F87DED7B3}">
      <dsp:nvSpPr>
        <dsp:cNvPr id="0" name=""/>
        <dsp:cNvSpPr/>
      </dsp:nvSpPr>
      <dsp:spPr>
        <a:xfrm>
          <a:off x="1735073" y="3104585"/>
          <a:ext cx="5808726" cy="681494"/>
        </a:xfrm>
        <a:prstGeom prst="roundRect">
          <a:avLst>
            <a:gd name="adj" fmla="val 1000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Dielo: „Bytie a ničota“ – nezmyselnosť bytia</a:t>
          </a:r>
        </a:p>
      </dsp:txBody>
      <dsp:txXfrm>
        <a:off x="1755033" y="3124545"/>
        <a:ext cx="4892066" cy="641574"/>
      </dsp:txXfrm>
    </dsp:sp>
    <dsp:sp modelId="{9BF4E85E-A1EB-490F-926A-458FADF6E9B6}">
      <dsp:nvSpPr>
        <dsp:cNvPr id="0" name=""/>
        <dsp:cNvSpPr/>
      </dsp:nvSpPr>
      <dsp:spPr>
        <a:xfrm>
          <a:off x="5365754" y="497869"/>
          <a:ext cx="442971" cy="442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465422" y="497869"/>
        <a:ext cx="243635" cy="333336"/>
      </dsp:txXfrm>
    </dsp:sp>
    <dsp:sp modelId="{71BD4004-0920-43D4-BDB7-BD4C426DAAFD}">
      <dsp:nvSpPr>
        <dsp:cNvPr id="0" name=""/>
        <dsp:cNvSpPr/>
      </dsp:nvSpPr>
      <dsp:spPr>
        <a:xfrm>
          <a:off x="5799523" y="1274015"/>
          <a:ext cx="442971" cy="442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2399"/>
            <a:satOff val="-7939"/>
            <a:lumOff val="-83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82399"/>
              <a:satOff val="-7939"/>
              <a:lumOff val="-8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899191" y="1274015"/>
        <a:ext cx="243635" cy="333336"/>
      </dsp:txXfrm>
    </dsp:sp>
    <dsp:sp modelId="{1CE020D9-04C9-44AD-BB95-81A24B7DC0C6}">
      <dsp:nvSpPr>
        <dsp:cNvPr id="0" name=""/>
        <dsp:cNvSpPr/>
      </dsp:nvSpPr>
      <dsp:spPr>
        <a:xfrm>
          <a:off x="6233291" y="2038804"/>
          <a:ext cx="442971" cy="442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4799"/>
            <a:satOff val="-15877"/>
            <a:lumOff val="-167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64799"/>
              <a:satOff val="-15877"/>
              <a:lumOff val="-16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6332959" y="2038804"/>
        <a:ext cx="243635" cy="333336"/>
      </dsp:txXfrm>
    </dsp:sp>
    <dsp:sp modelId="{3A8A0DA0-7DAA-4059-9F64-5457A401DAC1}">
      <dsp:nvSpPr>
        <dsp:cNvPr id="0" name=""/>
        <dsp:cNvSpPr/>
      </dsp:nvSpPr>
      <dsp:spPr>
        <a:xfrm>
          <a:off x="6667060" y="2822522"/>
          <a:ext cx="442971" cy="4429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47198"/>
            <a:satOff val="-23816"/>
            <a:lumOff val="-2511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47198"/>
              <a:satOff val="-23816"/>
              <a:lumOff val="-25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6766728" y="2822522"/>
        <a:ext cx="243635" cy="3333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BD5E1-B031-4637-9446-F40D4BDD8739}">
      <dsp:nvSpPr>
        <dsp:cNvPr id="0" name=""/>
        <dsp:cNvSpPr/>
      </dsp:nvSpPr>
      <dsp:spPr>
        <a:xfrm>
          <a:off x="0" y="93060"/>
          <a:ext cx="5098256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Človek = existencia, veci nie</a:t>
          </a:r>
        </a:p>
      </dsp:txBody>
      <dsp:txXfrm>
        <a:off x="50420" y="143480"/>
        <a:ext cx="4997416" cy="932014"/>
      </dsp:txXfrm>
    </dsp:sp>
    <dsp:sp modelId="{45E8AEF9-56D1-4153-8D4B-43DFBA9F5A3B}">
      <dsp:nvSpPr>
        <dsp:cNvPr id="0" name=""/>
        <dsp:cNvSpPr/>
      </dsp:nvSpPr>
      <dsp:spPr>
        <a:xfrm>
          <a:off x="0" y="1200794"/>
          <a:ext cx="5098256" cy="1032854"/>
        </a:xfrm>
        <a:prstGeom prst="roundRect">
          <a:avLst/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Uvedomuje si seba aj veci okolo</a:t>
          </a:r>
        </a:p>
      </dsp:txBody>
      <dsp:txXfrm>
        <a:off x="50420" y="1251214"/>
        <a:ext cx="4997416" cy="932014"/>
      </dsp:txXfrm>
    </dsp:sp>
    <dsp:sp modelId="{BA649676-63EA-4F0A-BF13-8320E4B883B8}">
      <dsp:nvSpPr>
        <dsp:cNvPr id="0" name=""/>
        <dsp:cNvSpPr/>
      </dsp:nvSpPr>
      <dsp:spPr>
        <a:xfrm>
          <a:off x="0" y="2308528"/>
          <a:ext cx="5098256" cy="1032854"/>
        </a:xfrm>
        <a:prstGeom prst="roundRec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Bytie k smrti – vedomie konečnosti</a:t>
          </a:r>
        </a:p>
      </dsp:txBody>
      <dsp:txXfrm>
        <a:off x="50420" y="2358948"/>
        <a:ext cx="4997416" cy="932014"/>
      </dsp:txXfrm>
    </dsp:sp>
    <dsp:sp modelId="{379B819D-5FF8-48FB-8219-2C3C19F90CF2}">
      <dsp:nvSpPr>
        <dsp:cNvPr id="0" name=""/>
        <dsp:cNvSpPr/>
      </dsp:nvSpPr>
      <dsp:spPr>
        <a:xfrm>
          <a:off x="0" y="3416263"/>
          <a:ext cx="5098256" cy="1032854"/>
        </a:xfrm>
        <a:prstGeom prst="roundRect">
          <a:avLst/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Autentické bytie = uvedomelé konanie</a:t>
          </a:r>
        </a:p>
      </dsp:txBody>
      <dsp:txXfrm>
        <a:off x="50420" y="3466683"/>
        <a:ext cx="4997416" cy="932014"/>
      </dsp:txXfrm>
    </dsp:sp>
    <dsp:sp modelId="{D3EDDECE-07EC-4215-8EB3-AFDC92388FCC}">
      <dsp:nvSpPr>
        <dsp:cNvPr id="0" name=""/>
        <dsp:cNvSpPr/>
      </dsp:nvSpPr>
      <dsp:spPr>
        <a:xfrm>
          <a:off x="0" y="4523997"/>
          <a:ext cx="5098256" cy="1032854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Neautentické bytie = konanie bez uvedomenia</a:t>
          </a:r>
        </a:p>
      </dsp:txBody>
      <dsp:txXfrm>
        <a:off x="50420" y="4574417"/>
        <a:ext cx="4997416" cy="932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1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4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12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9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3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1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7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7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78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892168"/>
          </a:xfrm>
        </p:spPr>
        <p:txBody>
          <a:bodyPr>
            <a:normAutofit/>
          </a:bodyPr>
          <a:lstStyle/>
          <a:p>
            <a:r>
              <a:t>Filozofické smery 20. storočia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5225240"/>
            <a:ext cx="7543800" cy="1143000"/>
          </a:xfrm>
        </p:spPr>
        <p:txBody>
          <a:bodyPr>
            <a:normAutofit/>
          </a:bodyPr>
          <a:lstStyle/>
          <a:p>
            <a:r>
              <a:rPr lang="sk-SK">
                <a:solidFill>
                  <a:srgbClr val="FFFFFF"/>
                </a:solidFill>
              </a:rPr>
              <a:t>Fenomenológia, filozofická antropológia, existencializmus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2600">
                <a:solidFill>
                  <a:srgbClr val="FFFFFF"/>
                </a:solidFill>
              </a:rPr>
              <a:t>Martin Heidegger – existencializmus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934AFC-24B0-A579-462D-D1CDCA989E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520244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3100">
                <a:solidFill>
                  <a:srgbClr val="FFFFFF"/>
                </a:solidFill>
              </a:rPr>
              <a:t>Porovnanie smerov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710873-A900-977E-A4EF-60A020DC12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093365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t>Záver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5FF5B5-46D4-0000-06E7-92B2800C4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774906"/>
              </p:ext>
            </p:extLst>
          </p:nvPr>
        </p:nvGraphicFramePr>
        <p:xfrm>
          <a:off x="822722" y="2098515"/>
          <a:ext cx="75438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t>Charakteristika filozofie 20. storočia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420F4B-3F19-D950-D5F9-58CA825D63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512452"/>
              </p:ext>
            </p:extLst>
          </p:nvPr>
        </p:nvGraphicFramePr>
        <p:xfrm>
          <a:off x="822722" y="2098515"/>
          <a:ext cx="75438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2600">
                <a:solidFill>
                  <a:srgbClr val="FFFFFF"/>
                </a:solidFill>
              </a:rPr>
              <a:t>Fenomenológia – definícia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1EC8B13-6617-3E5C-5796-EC0E6B370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742941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2600">
                <a:solidFill>
                  <a:srgbClr val="FFFFFF"/>
                </a:solidFill>
              </a:rPr>
              <a:t>Edmund Husserl – fenomenológia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984BD9-6D15-F750-4528-78EC8236F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473739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3100">
                <a:solidFill>
                  <a:srgbClr val="FFFFFF"/>
                </a:solidFill>
              </a:rPr>
              <a:t>Filozofická antropológia – definícia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442D762-9CF1-3B94-AF54-9CDA33F04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583115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3100">
                <a:solidFill>
                  <a:srgbClr val="FFFFFF"/>
                </a:solidFill>
              </a:rPr>
              <a:t>Max Scheler – filozofická antropológia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BA4D81-5E8A-461B-7039-2BB163F52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740621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2600">
                <a:solidFill>
                  <a:srgbClr val="FFFFFF"/>
                </a:solidFill>
              </a:rPr>
              <a:t>Existencializmus – definícia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A219EE-5C37-0ACA-B57B-87B59E7299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399847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sk-SK" sz="2600">
                <a:solidFill>
                  <a:srgbClr val="FFFFFF"/>
                </a:solidFill>
              </a:rPr>
              <a:t>Karl Jaspers – existencializmus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0C6FF0-53C5-25BB-74F7-82218598B4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107661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t>Jean-Paul Sartre – existencializmus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6646449-8E6B-8C46-539B-6E616660C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905426"/>
              </p:ext>
            </p:extLst>
          </p:nvPr>
        </p:nvGraphicFramePr>
        <p:xfrm>
          <a:off x="822722" y="2098515"/>
          <a:ext cx="75438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trospektíva">
  <a:themeElements>
    <a:clrScheme name="Retrospektí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45598E36714D4193433C4BC3D3B641" ma:contentTypeVersion="3" ma:contentTypeDescription="Umožňuje vytvoriť nový dokument." ma:contentTypeScope="" ma:versionID="90dfe9609bea7462a28c457e4a274a49">
  <xsd:schema xmlns:xsd="http://www.w3.org/2001/XMLSchema" xmlns:xs="http://www.w3.org/2001/XMLSchema" xmlns:p="http://schemas.microsoft.com/office/2006/metadata/properties" xmlns:ns2="782b0783-3978-455e-95bf-c4649e5486de" targetNamespace="http://schemas.microsoft.com/office/2006/metadata/properties" ma:root="true" ma:fieldsID="4387a6317af52e6a454d9a1da6e8a31c" ns2:_="">
    <xsd:import namespace="782b0783-3978-455e-95bf-c4649e5486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b0783-3978-455e-95bf-c4649e5486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5B45CD-4362-450C-9CF4-84FD40B68AAF}"/>
</file>

<file path=customXml/itemProps2.xml><?xml version="1.0" encoding="utf-8"?>
<ds:datastoreItem xmlns:ds="http://schemas.openxmlformats.org/officeDocument/2006/customXml" ds:itemID="{65AFC15B-FB5F-4228-8740-55ACF77893CF}"/>
</file>

<file path=customXml/itemProps3.xml><?xml version="1.0" encoding="utf-8"?>
<ds:datastoreItem xmlns:ds="http://schemas.openxmlformats.org/officeDocument/2006/customXml" ds:itemID="{384509AF-6C89-4731-BA02-02810802951E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</TotalTime>
  <Words>451</Words>
  <Application>Microsoft Office PowerPoint</Application>
  <PresentationFormat>Prezentácia na obrazovke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5" baseType="lpstr">
      <vt:lpstr>Calibri</vt:lpstr>
      <vt:lpstr>Calibri Light</vt:lpstr>
      <vt:lpstr>Retrospektíva</vt:lpstr>
      <vt:lpstr>Filozofické smery 20. storočia</vt:lpstr>
      <vt:lpstr>Charakteristika filozofie 20. storočia</vt:lpstr>
      <vt:lpstr>Fenomenológia – definícia</vt:lpstr>
      <vt:lpstr>Edmund Husserl – fenomenológia</vt:lpstr>
      <vt:lpstr>Filozofická antropológia – definícia</vt:lpstr>
      <vt:lpstr>Max Scheler – filozofická antropológia</vt:lpstr>
      <vt:lpstr>Existencializmus – definícia</vt:lpstr>
      <vt:lpstr>Karl Jaspers – existencializmus</vt:lpstr>
      <vt:lpstr>Jean-Paul Sartre – existencializmus</vt:lpstr>
      <vt:lpstr>Martin Heidegger – existencializmus</vt:lpstr>
      <vt:lpstr>Porovnanie smerov</vt:lpstr>
      <vt:lpstr>Záver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To</dc:creator>
  <cp:keywords/>
  <dc:description>generated using python-pptx</dc:description>
  <cp:lastModifiedBy>Mgr. Zuzana Tomšíková</cp:lastModifiedBy>
  <cp:revision>2</cp:revision>
  <dcterms:created xsi:type="dcterms:W3CDTF">2013-01-27T09:14:16Z</dcterms:created>
  <dcterms:modified xsi:type="dcterms:W3CDTF">2025-07-03T06:01:47Z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0x0101008245598E36714D4193433C4BC3D3B641</vt:lpwstr>
  </property>
</Properties>
</file>