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presentation.xml" ContentType="application/vnd.openxmlformats-officedocument.presentationml.presentation.main+xml"/>
  <Override PartName="/ppt/diagrams/data2.xml" ContentType="application/vnd.openxmlformats-officedocument.drawingml.diagramData+xml"/>
  <Override PartName="/ppt/diagrams/data5.xml" ContentType="application/vnd.openxmlformats-officedocument.drawingml.diagramData+xml"/>
  <Override PartName="/ppt/diagrams/data11.xml" ContentType="application/vnd.openxmlformats-officedocument.drawingml.diagramData+xml"/>
  <Override PartName="/ppt/diagrams/data10.xml" ContentType="application/vnd.openxmlformats-officedocument.drawingml.diagramData+xml"/>
  <Override PartName="/ppt/diagrams/data9.xml" ContentType="application/vnd.openxmlformats-officedocument.drawingml.diagramData+xml"/>
  <Override PartName="/ppt/diagrams/data8.xml" ContentType="application/vnd.openxmlformats-officedocument.drawingml.diagramData+xml"/>
  <Override PartName="/ppt/diagrams/data1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quickStyle5.xml" ContentType="application/vnd.openxmlformats-officedocument.drawingml.diagramStyle+xml"/>
  <Override PartName="/ppt/theme/theme1.xml" ContentType="application/vnd.openxmlformats-officedocument.theme+xml"/>
  <Override PartName="/ppt/diagrams/colors5.xml" ContentType="application/vnd.openxmlformats-officedocument.drawingml.diagramColors+xml"/>
  <Override PartName="/ppt/diagrams/layout9.xml" ContentType="application/vnd.openxmlformats-officedocument.drawingml.diagramLayout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layout11.xml" ContentType="application/vnd.openxmlformats-officedocument.drawingml.diagramLayout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layout5.xml" ContentType="application/vnd.openxmlformats-officedocument.drawingml.diagramLayout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rawing4.xml" ContentType="application/vnd.ms-office.drawingml.diagramDrawing+xml"/>
  <Override PartName="/ppt/diagrams/colors4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4.xml" ContentType="application/vnd.openxmlformats-officedocument.drawingml.diagramLayout+xml"/>
  <Override PartName="/ppt/diagrams/drawing3.xml" ContentType="application/vnd.ms-office.drawingml.diagramDrawing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diagrams/layout3.xml" ContentType="application/vnd.openxmlformats-officedocument.drawingml.diagramLayout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drawing6.xml" ContentType="application/vnd.ms-office.drawingml.diagramDrawing+xml"/>
  <Override PartName="/ppt/diagrams/quickStyle6.xml" ContentType="application/vnd.openxmlformats-officedocument.drawingml.diagramStyle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rawing5.xml" ContentType="application/vnd.ms-office.drawingml.diagramDrawing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72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52B3F8-805D-433D-8FB4-871DCB418816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4BB2C57-C2FE-4DE6-B763-6788198BA7E7}">
      <dgm:prSet/>
      <dgm:spPr/>
      <dgm:t>
        <a:bodyPr/>
        <a:lstStyle/>
        <a:p>
          <a:r>
            <a:rPr lang="en-US"/>
            <a:t>Zakladateľ existencializmu</a:t>
          </a:r>
        </a:p>
      </dgm:t>
    </dgm:pt>
    <dgm:pt modelId="{0E71A95A-BDA6-4D63-90B1-F1A6EFBF74E0}" type="parTrans" cxnId="{E984F4F6-1C96-4828-B105-F28C09BF0D3E}">
      <dgm:prSet/>
      <dgm:spPr/>
      <dgm:t>
        <a:bodyPr/>
        <a:lstStyle/>
        <a:p>
          <a:endParaRPr lang="en-US"/>
        </a:p>
      </dgm:t>
    </dgm:pt>
    <dgm:pt modelId="{82494680-E440-488A-8421-E3F4A3678CAB}" type="sibTrans" cxnId="{E984F4F6-1C96-4828-B105-F28C09BF0D3E}">
      <dgm:prSet/>
      <dgm:spPr/>
      <dgm:t>
        <a:bodyPr/>
        <a:lstStyle/>
        <a:p>
          <a:endParaRPr lang="en-US"/>
        </a:p>
      </dgm:t>
    </dgm:pt>
    <dgm:pt modelId="{76F5FC42-AE79-4939-8005-A677EEE1C7AE}">
      <dgm:prSet/>
      <dgm:spPr/>
      <dgm:t>
        <a:bodyPr/>
        <a:lstStyle/>
        <a:p>
          <a:r>
            <a:rPr lang="en-US"/>
            <a:t>Filozofia musí mať osobný a existenciálny rozmer</a:t>
          </a:r>
        </a:p>
      </dgm:t>
    </dgm:pt>
    <dgm:pt modelId="{6E42A281-5E77-45A1-AA9F-727AC68194D5}" type="parTrans" cxnId="{9C35FDEB-7210-4154-B213-84BF20989494}">
      <dgm:prSet/>
      <dgm:spPr/>
      <dgm:t>
        <a:bodyPr/>
        <a:lstStyle/>
        <a:p>
          <a:endParaRPr lang="en-US"/>
        </a:p>
      </dgm:t>
    </dgm:pt>
    <dgm:pt modelId="{CA69C88F-808B-4B30-A914-E16A3B3805A1}" type="sibTrans" cxnId="{9C35FDEB-7210-4154-B213-84BF20989494}">
      <dgm:prSet/>
      <dgm:spPr/>
      <dgm:t>
        <a:bodyPr/>
        <a:lstStyle/>
        <a:p>
          <a:endParaRPr lang="en-US"/>
        </a:p>
      </dgm:t>
    </dgm:pt>
    <dgm:pt modelId="{AC2FFE3B-47BF-4851-9203-DA0B28B668B0}">
      <dgm:prSet/>
      <dgm:spPr/>
      <dgm:t>
        <a:bodyPr/>
        <a:lstStyle/>
        <a:p>
          <a:r>
            <a:rPr lang="en-US"/>
            <a:t>Východiskom je jednotlivec a jeho prežívaná existencia</a:t>
          </a:r>
        </a:p>
      </dgm:t>
    </dgm:pt>
    <dgm:pt modelId="{47069EC6-A877-41C4-9CF7-390C0DAD2169}" type="parTrans" cxnId="{90A2F6AC-A25D-40FC-B552-E927C161A01E}">
      <dgm:prSet/>
      <dgm:spPr/>
      <dgm:t>
        <a:bodyPr/>
        <a:lstStyle/>
        <a:p>
          <a:endParaRPr lang="en-US"/>
        </a:p>
      </dgm:t>
    </dgm:pt>
    <dgm:pt modelId="{72CC7F3B-34FC-45D8-B92B-AD0270731016}" type="sibTrans" cxnId="{90A2F6AC-A25D-40FC-B552-E927C161A01E}">
      <dgm:prSet/>
      <dgm:spPr/>
      <dgm:t>
        <a:bodyPr/>
        <a:lstStyle/>
        <a:p>
          <a:endParaRPr lang="en-US"/>
        </a:p>
      </dgm:t>
    </dgm:pt>
    <dgm:pt modelId="{5C3F4D09-6485-4584-9A53-CC194DE86426}" type="pres">
      <dgm:prSet presAssocID="{7852B3F8-805D-433D-8FB4-871DCB418816}" presName="outerComposite" presStyleCnt="0">
        <dgm:presLayoutVars>
          <dgm:chMax val="5"/>
          <dgm:dir/>
          <dgm:resizeHandles val="exact"/>
        </dgm:presLayoutVars>
      </dgm:prSet>
      <dgm:spPr/>
    </dgm:pt>
    <dgm:pt modelId="{71719688-4C84-4236-A4BB-5F735A19D039}" type="pres">
      <dgm:prSet presAssocID="{7852B3F8-805D-433D-8FB4-871DCB418816}" presName="dummyMaxCanvas" presStyleCnt="0">
        <dgm:presLayoutVars/>
      </dgm:prSet>
      <dgm:spPr/>
    </dgm:pt>
    <dgm:pt modelId="{DCB16972-BB24-49FE-8BF9-36F782A67FAB}" type="pres">
      <dgm:prSet presAssocID="{7852B3F8-805D-433D-8FB4-871DCB418816}" presName="ThreeNodes_1" presStyleLbl="node1" presStyleIdx="0" presStyleCnt="3">
        <dgm:presLayoutVars>
          <dgm:bulletEnabled val="1"/>
        </dgm:presLayoutVars>
      </dgm:prSet>
      <dgm:spPr/>
    </dgm:pt>
    <dgm:pt modelId="{0D6FA55C-0D16-4162-9299-6E0F4D2F6A8B}" type="pres">
      <dgm:prSet presAssocID="{7852B3F8-805D-433D-8FB4-871DCB418816}" presName="ThreeNodes_2" presStyleLbl="node1" presStyleIdx="1" presStyleCnt="3">
        <dgm:presLayoutVars>
          <dgm:bulletEnabled val="1"/>
        </dgm:presLayoutVars>
      </dgm:prSet>
      <dgm:spPr/>
    </dgm:pt>
    <dgm:pt modelId="{4335C8D3-4592-4245-A3E3-37B53ED7A916}" type="pres">
      <dgm:prSet presAssocID="{7852B3F8-805D-433D-8FB4-871DCB418816}" presName="ThreeNodes_3" presStyleLbl="node1" presStyleIdx="2" presStyleCnt="3">
        <dgm:presLayoutVars>
          <dgm:bulletEnabled val="1"/>
        </dgm:presLayoutVars>
      </dgm:prSet>
      <dgm:spPr/>
    </dgm:pt>
    <dgm:pt modelId="{CC67BC6D-69B6-4C64-B074-6C15A84A3225}" type="pres">
      <dgm:prSet presAssocID="{7852B3F8-805D-433D-8FB4-871DCB418816}" presName="ThreeConn_1-2" presStyleLbl="fgAccFollowNode1" presStyleIdx="0" presStyleCnt="2">
        <dgm:presLayoutVars>
          <dgm:bulletEnabled val="1"/>
        </dgm:presLayoutVars>
      </dgm:prSet>
      <dgm:spPr/>
    </dgm:pt>
    <dgm:pt modelId="{F5B061C8-1728-410B-98C9-96CF720772AC}" type="pres">
      <dgm:prSet presAssocID="{7852B3F8-805D-433D-8FB4-871DCB418816}" presName="ThreeConn_2-3" presStyleLbl="fgAccFollowNode1" presStyleIdx="1" presStyleCnt="2">
        <dgm:presLayoutVars>
          <dgm:bulletEnabled val="1"/>
        </dgm:presLayoutVars>
      </dgm:prSet>
      <dgm:spPr/>
    </dgm:pt>
    <dgm:pt modelId="{C009A427-72F1-4065-A2DD-350330743E92}" type="pres">
      <dgm:prSet presAssocID="{7852B3F8-805D-433D-8FB4-871DCB418816}" presName="ThreeNodes_1_text" presStyleLbl="node1" presStyleIdx="2" presStyleCnt="3">
        <dgm:presLayoutVars>
          <dgm:bulletEnabled val="1"/>
        </dgm:presLayoutVars>
      </dgm:prSet>
      <dgm:spPr/>
    </dgm:pt>
    <dgm:pt modelId="{7E874B11-413F-4B55-8AC5-176F25BD137F}" type="pres">
      <dgm:prSet presAssocID="{7852B3F8-805D-433D-8FB4-871DCB418816}" presName="ThreeNodes_2_text" presStyleLbl="node1" presStyleIdx="2" presStyleCnt="3">
        <dgm:presLayoutVars>
          <dgm:bulletEnabled val="1"/>
        </dgm:presLayoutVars>
      </dgm:prSet>
      <dgm:spPr/>
    </dgm:pt>
    <dgm:pt modelId="{B28117EF-4A59-4D50-BF5E-9F6FF7793727}" type="pres">
      <dgm:prSet presAssocID="{7852B3F8-805D-433D-8FB4-871DCB418816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BA70F000-2F2D-45EB-BDF1-3ED8A1FE7B04}" type="presOf" srcId="{82494680-E440-488A-8421-E3F4A3678CAB}" destId="{CC67BC6D-69B6-4C64-B074-6C15A84A3225}" srcOrd="0" destOrd="0" presId="urn:microsoft.com/office/officeart/2005/8/layout/vProcess5"/>
    <dgm:cxn modelId="{F317BD1B-CE34-4F88-ACF5-02EE9FDBC317}" type="presOf" srcId="{CA69C88F-808B-4B30-A914-E16A3B3805A1}" destId="{F5B061C8-1728-410B-98C9-96CF720772AC}" srcOrd="0" destOrd="0" presId="urn:microsoft.com/office/officeart/2005/8/layout/vProcess5"/>
    <dgm:cxn modelId="{B744B442-1EF9-4A68-8EEC-C86D43DA07DB}" type="presOf" srcId="{84BB2C57-C2FE-4DE6-B763-6788198BA7E7}" destId="{DCB16972-BB24-49FE-8BF9-36F782A67FAB}" srcOrd="0" destOrd="0" presId="urn:microsoft.com/office/officeart/2005/8/layout/vProcess5"/>
    <dgm:cxn modelId="{1AE0798C-93A4-47DB-AA9E-D4D8976A97C7}" type="presOf" srcId="{76F5FC42-AE79-4939-8005-A677EEE1C7AE}" destId="{7E874B11-413F-4B55-8AC5-176F25BD137F}" srcOrd="1" destOrd="0" presId="urn:microsoft.com/office/officeart/2005/8/layout/vProcess5"/>
    <dgm:cxn modelId="{14CFEC93-942A-4667-ADB5-7BC2AF131D93}" type="presOf" srcId="{76F5FC42-AE79-4939-8005-A677EEE1C7AE}" destId="{0D6FA55C-0D16-4162-9299-6E0F4D2F6A8B}" srcOrd="0" destOrd="0" presId="urn:microsoft.com/office/officeart/2005/8/layout/vProcess5"/>
    <dgm:cxn modelId="{51A367A5-50BC-41A8-A04D-9DD8BE6998E7}" type="presOf" srcId="{7852B3F8-805D-433D-8FB4-871DCB418816}" destId="{5C3F4D09-6485-4584-9A53-CC194DE86426}" srcOrd="0" destOrd="0" presId="urn:microsoft.com/office/officeart/2005/8/layout/vProcess5"/>
    <dgm:cxn modelId="{90A2F6AC-A25D-40FC-B552-E927C161A01E}" srcId="{7852B3F8-805D-433D-8FB4-871DCB418816}" destId="{AC2FFE3B-47BF-4851-9203-DA0B28B668B0}" srcOrd="2" destOrd="0" parTransId="{47069EC6-A877-41C4-9CF7-390C0DAD2169}" sibTransId="{72CC7F3B-34FC-45D8-B92B-AD0270731016}"/>
    <dgm:cxn modelId="{2EB7D6AF-6510-429D-8C57-85E740126FB9}" type="presOf" srcId="{84BB2C57-C2FE-4DE6-B763-6788198BA7E7}" destId="{C009A427-72F1-4065-A2DD-350330743E92}" srcOrd="1" destOrd="0" presId="urn:microsoft.com/office/officeart/2005/8/layout/vProcess5"/>
    <dgm:cxn modelId="{24457CB1-EB35-4B2C-A7E6-01E0EEBCB03C}" type="presOf" srcId="{AC2FFE3B-47BF-4851-9203-DA0B28B668B0}" destId="{B28117EF-4A59-4D50-BF5E-9F6FF7793727}" srcOrd="1" destOrd="0" presId="urn:microsoft.com/office/officeart/2005/8/layout/vProcess5"/>
    <dgm:cxn modelId="{2EA10BBD-B3AF-45FB-80C9-01BCF11D3F34}" type="presOf" srcId="{AC2FFE3B-47BF-4851-9203-DA0B28B668B0}" destId="{4335C8D3-4592-4245-A3E3-37B53ED7A916}" srcOrd="0" destOrd="0" presId="urn:microsoft.com/office/officeart/2005/8/layout/vProcess5"/>
    <dgm:cxn modelId="{9C35FDEB-7210-4154-B213-84BF20989494}" srcId="{7852B3F8-805D-433D-8FB4-871DCB418816}" destId="{76F5FC42-AE79-4939-8005-A677EEE1C7AE}" srcOrd="1" destOrd="0" parTransId="{6E42A281-5E77-45A1-AA9F-727AC68194D5}" sibTransId="{CA69C88F-808B-4B30-A914-E16A3B3805A1}"/>
    <dgm:cxn modelId="{E984F4F6-1C96-4828-B105-F28C09BF0D3E}" srcId="{7852B3F8-805D-433D-8FB4-871DCB418816}" destId="{84BB2C57-C2FE-4DE6-B763-6788198BA7E7}" srcOrd="0" destOrd="0" parTransId="{0E71A95A-BDA6-4D63-90B1-F1A6EFBF74E0}" sibTransId="{82494680-E440-488A-8421-E3F4A3678CAB}"/>
    <dgm:cxn modelId="{BAF024D5-F927-4C88-8C88-97F288DE958C}" type="presParOf" srcId="{5C3F4D09-6485-4584-9A53-CC194DE86426}" destId="{71719688-4C84-4236-A4BB-5F735A19D039}" srcOrd="0" destOrd="0" presId="urn:microsoft.com/office/officeart/2005/8/layout/vProcess5"/>
    <dgm:cxn modelId="{4A9CAA0C-E58D-4D6E-9E85-463B1A88856E}" type="presParOf" srcId="{5C3F4D09-6485-4584-9A53-CC194DE86426}" destId="{DCB16972-BB24-49FE-8BF9-36F782A67FAB}" srcOrd="1" destOrd="0" presId="urn:microsoft.com/office/officeart/2005/8/layout/vProcess5"/>
    <dgm:cxn modelId="{222C0EF2-5A88-491F-BFD6-1F1CA36C4F28}" type="presParOf" srcId="{5C3F4D09-6485-4584-9A53-CC194DE86426}" destId="{0D6FA55C-0D16-4162-9299-6E0F4D2F6A8B}" srcOrd="2" destOrd="0" presId="urn:microsoft.com/office/officeart/2005/8/layout/vProcess5"/>
    <dgm:cxn modelId="{291DBD90-009A-4C58-B266-1C53AB2958FB}" type="presParOf" srcId="{5C3F4D09-6485-4584-9A53-CC194DE86426}" destId="{4335C8D3-4592-4245-A3E3-37B53ED7A916}" srcOrd="3" destOrd="0" presId="urn:microsoft.com/office/officeart/2005/8/layout/vProcess5"/>
    <dgm:cxn modelId="{F20483A4-FE32-4964-8898-A937B097A318}" type="presParOf" srcId="{5C3F4D09-6485-4584-9A53-CC194DE86426}" destId="{CC67BC6D-69B6-4C64-B074-6C15A84A3225}" srcOrd="4" destOrd="0" presId="urn:microsoft.com/office/officeart/2005/8/layout/vProcess5"/>
    <dgm:cxn modelId="{C952F80B-1ABA-4F1B-B7E4-839D4CB19150}" type="presParOf" srcId="{5C3F4D09-6485-4584-9A53-CC194DE86426}" destId="{F5B061C8-1728-410B-98C9-96CF720772AC}" srcOrd="5" destOrd="0" presId="urn:microsoft.com/office/officeart/2005/8/layout/vProcess5"/>
    <dgm:cxn modelId="{88FADF37-4061-4C4B-944C-145E031E6AF7}" type="presParOf" srcId="{5C3F4D09-6485-4584-9A53-CC194DE86426}" destId="{C009A427-72F1-4065-A2DD-350330743E92}" srcOrd="6" destOrd="0" presId="urn:microsoft.com/office/officeart/2005/8/layout/vProcess5"/>
    <dgm:cxn modelId="{A68B174C-E3EF-4ACF-9372-476E29C23624}" type="presParOf" srcId="{5C3F4D09-6485-4584-9A53-CC194DE86426}" destId="{7E874B11-413F-4B55-8AC5-176F25BD137F}" srcOrd="7" destOrd="0" presId="urn:microsoft.com/office/officeart/2005/8/layout/vProcess5"/>
    <dgm:cxn modelId="{5B153019-5FC4-44FA-BAA4-C4624FA6A330}" type="presParOf" srcId="{5C3F4D09-6485-4584-9A53-CC194DE86426}" destId="{B28117EF-4A59-4D50-BF5E-9F6FF779372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217C417-513A-4802-82A2-4CE619BF635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CBC0405-CEAC-4FF6-889A-B92BFD4F720E}">
      <dgm:prSet/>
      <dgm:spPr/>
      <dgm:t>
        <a:bodyPr/>
        <a:lstStyle/>
        <a:p>
          <a:r>
            <a:rPr lang="en-US"/>
            <a:t>Kierkegaard: existencia, voľba, zodpovednosť</a:t>
          </a:r>
        </a:p>
      </dgm:t>
    </dgm:pt>
    <dgm:pt modelId="{5823A228-E1B7-4582-A4DC-2A502F33D313}" type="parTrans" cxnId="{23A49A52-66E2-43C3-B3E6-9C7B95176462}">
      <dgm:prSet/>
      <dgm:spPr/>
      <dgm:t>
        <a:bodyPr/>
        <a:lstStyle/>
        <a:p>
          <a:endParaRPr lang="en-US"/>
        </a:p>
      </dgm:t>
    </dgm:pt>
    <dgm:pt modelId="{891EF7BE-DEB5-4E5E-A800-F8D973962466}" type="sibTrans" cxnId="{23A49A52-66E2-43C3-B3E6-9C7B95176462}">
      <dgm:prSet/>
      <dgm:spPr/>
      <dgm:t>
        <a:bodyPr/>
        <a:lstStyle/>
        <a:p>
          <a:endParaRPr lang="en-US"/>
        </a:p>
      </dgm:t>
    </dgm:pt>
    <dgm:pt modelId="{B17F95E8-C3C9-4D8F-89B3-2199B7A2FA48}">
      <dgm:prSet/>
      <dgm:spPr/>
      <dgm:t>
        <a:bodyPr/>
        <a:lstStyle/>
        <a:p>
          <a:r>
            <a:rPr lang="en-US"/>
            <a:t>Schopenhauer: svet ako slepá vôľa, pesimizmus</a:t>
          </a:r>
        </a:p>
      </dgm:t>
    </dgm:pt>
    <dgm:pt modelId="{4546668A-38BC-4EE7-B16F-F698C5518336}" type="parTrans" cxnId="{E1EDF415-B3B0-49CA-8697-F597FD5190CB}">
      <dgm:prSet/>
      <dgm:spPr/>
      <dgm:t>
        <a:bodyPr/>
        <a:lstStyle/>
        <a:p>
          <a:endParaRPr lang="en-US"/>
        </a:p>
      </dgm:t>
    </dgm:pt>
    <dgm:pt modelId="{A4E99F79-1463-4021-A1D7-8D9FD8073DB4}" type="sibTrans" cxnId="{E1EDF415-B3B0-49CA-8697-F597FD5190CB}">
      <dgm:prSet/>
      <dgm:spPr/>
      <dgm:t>
        <a:bodyPr/>
        <a:lstStyle/>
        <a:p>
          <a:endParaRPr lang="en-US"/>
        </a:p>
      </dgm:t>
    </dgm:pt>
    <dgm:pt modelId="{21B5F28C-9BD2-4FB6-AEC8-7F6E058FD396}">
      <dgm:prSet/>
      <dgm:spPr/>
      <dgm:t>
        <a:bodyPr/>
        <a:lstStyle/>
        <a:p>
          <a:r>
            <a:rPr lang="en-US"/>
            <a:t>Nietzsche: vôľa k moci, nadčlovek, prehodnotenie hodnôt</a:t>
          </a:r>
        </a:p>
      </dgm:t>
    </dgm:pt>
    <dgm:pt modelId="{A945C95A-C9DA-42D7-B7C6-332403834207}" type="parTrans" cxnId="{A132D54E-E5AB-4374-8C98-F78992BE1B9C}">
      <dgm:prSet/>
      <dgm:spPr/>
      <dgm:t>
        <a:bodyPr/>
        <a:lstStyle/>
        <a:p>
          <a:endParaRPr lang="en-US"/>
        </a:p>
      </dgm:t>
    </dgm:pt>
    <dgm:pt modelId="{3D749262-6984-4E72-8D64-2A27D833DA65}" type="sibTrans" cxnId="{A132D54E-E5AB-4374-8C98-F78992BE1B9C}">
      <dgm:prSet/>
      <dgm:spPr/>
      <dgm:t>
        <a:bodyPr/>
        <a:lstStyle/>
        <a:p>
          <a:endParaRPr lang="en-US"/>
        </a:p>
      </dgm:t>
    </dgm:pt>
    <dgm:pt modelId="{CBD1FDDF-A127-45CB-B7BC-9A6BA1D13122}" type="pres">
      <dgm:prSet presAssocID="{4217C417-513A-4802-82A2-4CE619BF6356}" presName="linear" presStyleCnt="0">
        <dgm:presLayoutVars>
          <dgm:animLvl val="lvl"/>
          <dgm:resizeHandles val="exact"/>
        </dgm:presLayoutVars>
      </dgm:prSet>
      <dgm:spPr/>
    </dgm:pt>
    <dgm:pt modelId="{2E57F93B-1905-44C6-BC30-AF64A486B71A}" type="pres">
      <dgm:prSet presAssocID="{CCBC0405-CEAC-4FF6-889A-B92BFD4F720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F124461-ABC7-4750-ADB0-27ED9F3A0688}" type="pres">
      <dgm:prSet presAssocID="{891EF7BE-DEB5-4E5E-A800-F8D973962466}" presName="spacer" presStyleCnt="0"/>
      <dgm:spPr/>
    </dgm:pt>
    <dgm:pt modelId="{D07D160D-3751-49CF-A3E9-8DF49CCCBE36}" type="pres">
      <dgm:prSet presAssocID="{B17F95E8-C3C9-4D8F-89B3-2199B7A2FA4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B4DA09B-522C-429B-8100-0894900FB3BE}" type="pres">
      <dgm:prSet presAssocID="{A4E99F79-1463-4021-A1D7-8D9FD8073DB4}" presName="spacer" presStyleCnt="0"/>
      <dgm:spPr/>
    </dgm:pt>
    <dgm:pt modelId="{1392FFAF-2CE0-44D8-B8C9-1A06299B6C53}" type="pres">
      <dgm:prSet presAssocID="{21B5F28C-9BD2-4FB6-AEC8-7F6E058FD39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1EDF415-B3B0-49CA-8697-F597FD5190CB}" srcId="{4217C417-513A-4802-82A2-4CE619BF6356}" destId="{B17F95E8-C3C9-4D8F-89B3-2199B7A2FA48}" srcOrd="1" destOrd="0" parTransId="{4546668A-38BC-4EE7-B16F-F698C5518336}" sibTransId="{A4E99F79-1463-4021-A1D7-8D9FD8073DB4}"/>
    <dgm:cxn modelId="{5ED09C6D-F0DF-4DCF-A592-177D82FBFC58}" type="presOf" srcId="{21B5F28C-9BD2-4FB6-AEC8-7F6E058FD396}" destId="{1392FFAF-2CE0-44D8-B8C9-1A06299B6C53}" srcOrd="0" destOrd="0" presId="urn:microsoft.com/office/officeart/2005/8/layout/vList2"/>
    <dgm:cxn modelId="{A132D54E-E5AB-4374-8C98-F78992BE1B9C}" srcId="{4217C417-513A-4802-82A2-4CE619BF6356}" destId="{21B5F28C-9BD2-4FB6-AEC8-7F6E058FD396}" srcOrd="2" destOrd="0" parTransId="{A945C95A-C9DA-42D7-B7C6-332403834207}" sibTransId="{3D749262-6984-4E72-8D64-2A27D833DA65}"/>
    <dgm:cxn modelId="{23A49A52-66E2-43C3-B3E6-9C7B95176462}" srcId="{4217C417-513A-4802-82A2-4CE619BF6356}" destId="{CCBC0405-CEAC-4FF6-889A-B92BFD4F720E}" srcOrd="0" destOrd="0" parTransId="{5823A228-E1B7-4582-A4DC-2A502F33D313}" sibTransId="{891EF7BE-DEB5-4E5E-A800-F8D973962466}"/>
    <dgm:cxn modelId="{A33E09A5-E94E-430D-BEC3-97843D292E45}" type="presOf" srcId="{B17F95E8-C3C9-4D8F-89B3-2199B7A2FA48}" destId="{D07D160D-3751-49CF-A3E9-8DF49CCCBE36}" srcOrd="0" destOrd="0" presId="urn:microsoft.com/office/officeart/2005/8/layout/vList2"/>
    <dgm:cxn modelId="{675E10C2-7F41-42F7-8739-3BCE0C2FA871}" type="presOf" srcId="{CCBC0405-CEAC-4FF6-889A-B92BFD4F720E}" destId="{2E57F93B-1905-44C6-BC30-AF64A486B71A}" srcOrd="0" destOrd="0" presId="urn:microsoft.com/office/officeart/2005/8/layout/vList2"/>
    <dgm:cxn modelId="{4D405EDC-7EB9-4A9D-BE05-16C72A5684F3}" type="presOf" srcId="{4217C417-513A-4802-82A2-4CE619BF6356}" destId="{CBD1FDDF-A127-45CB-B7BC-9A6BA1D13122}" srcOrd="0" destOrd="0" presId="urn:microsoft.com/office/officeart/2005/8/layout/vList2"/>
    <dgm:cxn modelId="{2E4CFBDE-234C-4C0B-A020-58BB64482272}" type="presParOf" srcId="{CBD1FDDF-A127-45CB-B7BC-9A6BA1D13122}" destId="{2E57F93B-1905-44C6-BC30-AF64A486B71A}" srcOrd="0" destOrd="0" presId="urn:microsoft.com/office/officeart/2005/8/layout/vList2"/>
    <dgm:cxn modelId="{7E3B5BFF-D920-4809-86CA-9257FE8F4AE4}" type="presParOf" srcId="{CBD1FDDF-A127-45CB-B7BC-9A6BA1D13122}" destId="{5F124461-ABC7-4750-ADB0-27ED9F3A0688}" srcOrd="1" destOrd="0" presId="urn:microsoft.com/office/officeart/2005/8/layout/vList2"/>
    <dgm:cxn modelId="{6E8D0DCC-EECF-4598-B478-FCA97F2FA40C}" type="presParOf" srcId="{CBD1FDDF-A127-45CB-B7BC-9A6BA1D13122}" destId="{D07D160D-3751-49CF-A3E9-8DF49CCCBE36}" srcOrd="2" destOrd="0" presId="urn:microsoft.com/office/officeart/2005/8/layout/vList2"/>
    <dgm:cxn modelId="{1C9ACFA9-E96E-4703-9C01-8DCB37558B08}" type="presParOf" srcId="{CBD1FDDF-A127-45CB-B7BC-9A6BA1D13122}" destId="{1B4DA09B-522C-429B-8100-0894900FB3BE}" srcOrd="3" destOrd="0" presId="urn:microsoft.com/office/officeart/2005/8/layout/vList2"/>
    <dgm:cxn modelId="{3AD76410-47CF-4AD7-A6B2-829982C6D70C}" type="presParOf" srcId="{CBD1FDDF-A127-45CB-B7BC-9A6BA1D13122}" destId="{1392FFAF-2CE0-44D8-B8C9-1A06299B6C5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8B553D8-307F-471D-B62B-C1B5F9DE7E95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F4CEF72-C0C3-4527-803F-B57E2DB0BDD9}">
      <dgm:prSet/>
      <dgm:spPr/>
      <dgm:t>
        <a:bodyPr/>
        <a:lstStyle/>
        <a:p>
          <a:r>
            <a:rPr lang="en-US"/>
            <a:t>Filozofia existencie a vôle formovala moderné myslenie</a:t>
          </a:r>
        </a:p>
      </dgm:t>
    </dgm:pt>
    <dgm:pt modelId="{42A351BD-CD3E-49F9-BDA6-8B870A0996E4}" type="parTrans" cxnId="{C312DAFC-541E-4132-BB98-554B1C822BE3}">
      <dgm:prSet/>
      <dgm:spPr/>
      <dgm:t>
        <a:bodyPr/>
        <a:lstStyle/>
        <a:p>
          <a:endParaRPr lang="en-US"/>
        </a:p>
      </dgm:t>
    </dgm:pt>
    <dgm:pt modelId="{92929EF5-EF73-4EDD-A9B6-C040CF658DD7}" type="sibTrans" cxnId="{C312DAFC-541E-4132-BB98-554B1C822BE3}">
      <dgm:prSet/>
      <dgm:spPr/>
      <dgm:t>
        <a:bodyPr/>
        <a:lstStyle/>
        <a:p>
          <a:endParaRPr lang="en-US"/>
        </a:p>
      </dgm:t>
    </dgm:pt>
    <dgm:pt modelId="{662483CE-5201-4F7D-849F-44166C24830C}">
      <dgm:prSet/>
      <dgm:spPr/>
      <dgm:t>
        <a:bodyPr/>
        <a:lstStyle/>
        <a:p>
          <a:r>
            <a:rPr lang="en-US"/>
            <a:t>Dôraz na jednotlivca, slobodu, zodpovednosť a tvorivosť</a:t>
          </a:r>
        </a:p>
      </dgm:t>
    </dgm:pt>
    <dgm:pt modelId="{E20AEBCD-1E5F-47EA-B5E7-7903F31FDD0B}" type="parTrans" cxnId="{39E57CF8-6AE0-49AA-8E77-8364F060381E}">
      <dgm:prSet/>
      <dgm:spPr/>
      <dgm:t>
        <a:bodyPr/>
        <a:lstStyle/>
        <a:p>
          <a:endParaRPr lang="en-US"/>
        </a:p>
      </dgm:t>
    </dgm:pt>
    <dgm:pt modelId="{01CD36F5-D0CB-46F1-889D-AEF0B7A464B0}" type="sibTrans" cxnId="{39E57CF8-6AE0-49AA-8E77-8364F060381E}">
      <dgm:prSet/>
      <dgm:spPr/>
      <dgm:t>
        <a:bodyPr/>
        <a:lstStyle/>
        <a:p>
          <a:endParaRPr lang="en-US"/>
        </a:p>
      </dgm:t>
    </dgm:pt>
    <dgm:pt modelId="{984746D9-8987-4911-9ED3-02E6EF95995C}">
      <dgm:prSet/>
      <dgm:spPr/>
      <dgm:t>
        <a:bodyPr/>
        <a:lstStyle/>
        <a:p>
          <a:r>
            <a:rPr lang="en-US"/>
            <a:t>Výzva: nájsť zmysel v neistej a zložitej realite</a:t>
          </a:r>
        </a:p>
      </dgm:t>
    </dgm:pt>
    <dgm:pt modelId="{03C50989-1EB6-4F3F-9B3F-B967B330F066}" type="parTrans" cxnId="{D8B421F5-271A-4AA9-A172-814BDB2B94A9}">
      <dgm:prSet/>
      <dgm:spPr/>
      <dgm:t>
        <a:bodyPr/>
        <a:lstStyle/>
        <a:p>
          <a:endParaRPr lang="en-US"/>
        </a:p>
      </dgm:t>
    </dgm:pt>
    <dgm:pt modelId="{AB84167C-3BDF-4DED-ACD7-69D38E103A1A}" type="sibTrans" cxnId="{D8B421F5-271A-4AA9-A172-814BDB2B94A9}">
      <dgm:prSet/>
      <dgm:spPr/>
      <dgm:t>
        <a:bodyPr/>
        <a:lstStyle/>
        <a:p>
          <a:endParaRPr lang="en-US"/>
        </a:p>
      </dgm:t>
    </dgm:pt>
    <dgm:pt modelId="{9D087465-E3B6-4681-9AEF-16DACC62E974}" type="pres">
      <dgm:prSet presAssocID="{98B553D8-307F-471D-B62B-C1B5F9DE7E95}" presName="outerComposite" presStyleCnt="0">
        <dgm:presLayoutVars>
          <dgm:chMax val="5"/>
          <dgm:dir/>
          <dgm:resizeHandles val="exact"/>
        </dgm:presLayoutVars>
      </dgm:prSet>
      <dgm:spPr/>
    </dgm:pt>
    <dgm:pt modelId="{798030EC-75CC-4221-8455-71C6BEEFE46C}" type="pres">
      <dgm:prSet presAssocID="{98B553D8-307F-471D-B62B-C1B5F9DE7E95}" presName="dummyMaxCanvas" presStyleCnt="0">
        <dgm:presLayoutVars/>
      </dgm:prSet>
      <dgm:spPr/>
    </dgm:pt>
    <dgm:pt modelId="{A852827C-401F-442C-AC92-4D01FA075798}" type="pres">
      <dgm:prSet presAssocID="{98B553D8-307F-471D-B62B-C1B5F9DE7E95}" presName="ThreeNodes_1" presStyleLbl="node1" presStyleIdx="0" presStyleCnt="3">
        <dgm:presLayoutVars>
          <dgm:bulletEnabled val="1"/>
        </dgm:presLayoutVars>
      </dgm:prSet>
      <dgm:spPr/>
    </dgm:pt>
    <dgm:pt modelId="{B67EB36A-6187-479F-BDD2-38796DD6E86E}" type="pres">
      <dgm:prSet presAssocID="{98B553D8-307F-471D-B62B-C1B5F9DE7E95}" presName="ThreeNodes_2" presStyleLbl="node1" presStyleIdx="1" presStyleCnt="3">
        <dgm:presLayoutVars>
          <dgm:bulletEnabled val="1"/>
        </dgm:presLayoutVars>
      </dgm:prSet>
      <dgm:spPr/>
    </dgm:pt>
    <dgm:pt modelId="{F88D28C5-C934-4C79-A946-AFEA9C84DED7}" type="pres">
      <dgm:prSet presAssocID="{98B553D8-307F-471D-B62B-C1B5F9DE7E95}" presName="ThreeNodes_3" presStyleLbl="node1" presStyleIdx="2" presStyleCnt="3">
        <dgm:presLayoutVars>
          <dgm:bulletEnabled val="1"/>
        </dgm:presLayoutVars>
      </dgm:prSet>
      <dgm:spPr/>
    </dgm:pt>
    <dgm:pt modelId="{8599FBAB-604D-42AA-B66F-07B16DCE6BF4}" type="pres">
      <dgm:prSet presAssocID="{98B553D8-307F-471D-B62B-C1B5F9DE7E95}" presName="ThreeConn_1-2" presStyleLbl="fgAccFollowNode1" presStyleIdx="0" presStyleCnt="2">
        <dgm:presLayoutVars>
          <dgm:bulletEnabled val="1"/>
        </dgm:presLayoutVars>
      </dgm:prSet>
      <dgm:spPr/>
    </dgm:pt>
    <dgm:pt modelId="{5DCA36E9-6DBC-4D67-9383-EC9E57AC79FF}" type="pres">
      <dgm:prSet presAssocID="{98B553D8-307F-471D-B62B-C1B5F9DE7E95}" presName="ThreeConn_2-3" presStyleLbl="fgAccFollowNode1" presStyleIdx="1" presStyleCnt="2">
        <dgm:presLayoutVars>
          <dgm:bulletEnabled val="1"/>
        </dgm:presLayoutVars>
      </dgm:prSet>
      <dgm:spPr/>
    </dgm:pt>
    <dgm:pt modelId="{F666FB5B-B2FF-4685-810B-674262412BE4}" type="pres">
      <dgm:prSet presAssocID="{98B553D8-307F-471D-B62B-C1B5F9DE7E95}" presName="ThreeNodes_1_text" presStyleLbl="node1" presStyleIdx="2" presStyleCnt="3">
        <dgm:presLayoutVars>
          <dgm:bulletEnabled val="1"/>
        </dgm:presLayoutVars>
      </dgm:prSet>
      <dgm:spPr/>
    </dgm:pt>
    <dgm:pt modelId="{90D806B0-3B72-4AC0-8C00-C77740395401}" type="pres">
      <dgm:prSet presAssocID="{98B553D8-307F-471D-B62B-C1B5F9DE7E95}" presName="ThreeNodes_2_text" presStyleLbl="node1" presStyleIdx="2" presStyleCnt="3">
        <dgm:presLayoutVars>
          <dgm:bulletEnabled val="1"/>
        </dgm:presLayoutVars>
      </dgm:prSet>
      <dgm:spPr/>
    </dgm:pt>
    <dgm:pt modelId="{4AA7677B-1F80-4AC6-83BB-B07E40AF904F}" type="pres">
      <dgm:prSet presAssocID="{98B553D8-307F-471D-B62B-C1B5F9DE7E9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6AD6B06-7469-49A8-8168-162422CC2A66}" type="presOf" srcId="{662483CE-5201-4F7D-849F-44166C24830C}" destId="{90D806B0-3B72-4AC0-8C00-C77740395401}" srcOrd="1" destOrd="0" presId="urn:microsoft.com/office/officeart/2005/8/layout/vProcess5"/>
    <dgm:cxn modelId="{CD0EE712-BF54-4087-B706-6FC3B20004EE}" type="presOf" srcId="{984746D9-8987-4911-9ED3-02E6EF95995C}" destId="{4AA7677B-1F80-4AC6-83BB-B07E40AF904F}" srcOrd="1" destOrd="0" presId="urn:microsoft.com/office/officeart/2005/8/layout/vProcess5"/>
    <dgm:cxn modelId="{4325181F-A6A6-48E6-B8D5-0D3BF5BE0F08}" type="presOf" srcId="{8F4CEF72-C0C3-4527-803F-B57E2DB0BDD9}" destId="{F666FB5B-B2FF-4685-810B-674262412BE4}" srcOrd="1" destOrd="0" presId="urn:microsoft.com/office/officeart/2005/8/layout/vProcess5"/>
    <dgm:cxn modelId="{770D133C-2799-4FC5-A74A-4943D118602D}" type="presOf" srcId="{98B553D8-307F-471D-B62B-C1B5F9DE7E95}" destId="{9D087465-E3B6-4681-9AEF-16DACC62E974}" srcOrd="0" destOrd="0" presId="urn:microsoft.com/office/officeart/2005/8/layout/vProcess5"/>
    <dgm:cxn modelId="{98DB7968-66BC-4025-B00C-92B14380938E}" type="presOf" srcId="{92929EF5-EF73-4EDD-A9B6-C040CF658DD7}" destId="{8599FBAB-604D-42AA-B66F-07B16DCE6BF4}" srcOrd="0" destOrd="0" presId="urn:microsoft.com/office/officeart/2005/8/layout/vProcess5"/>
    <dgm:cxn modelId="{CB4FF355-6BB4-445F-A928-3C2E14B2E5E0}" type="presOf" srcId="{8F4CEF72-C0C3-4527-803F-B57E2DB0BDD9}" destId="{A852827C-401F-442C-AC92-4D01FA075798}" srcOrd="0" destOrd="0" presId="urn:microsoft.com/office/officeart/2005/8/layout/vProcess5"/>
    <dgm:cxn modelId="{270312A9-22E1-4859-BC71-CAF7AA3C9D29}" type="presOf" srcId="{662483CE-5201-4F7D-849F-44166C24830C}" destId="{B67EB36A-6187-479F-BDD2-38796DD6E86E}" srcOrd="0" destOrd="0" presId="urn:microsoft.com/office/officeart/2005/8/layout/vProcess5"/>
    <dgm:cxn modelId="{C4AF22BF-0E3D-4DA5-A496-649305B11B88}" type="presOf" srcId="{984746D9-8987-4911-9ED3-02E6EF95995C}" destId="{F88D28C5-C934-4C79-A946-AFEA9C84DED7}" srcOrd="0" destOrd="0" presId="urn:microsoft.com/office/officeart/2005/8/layout/vProcess5"/>
    <dgm:cxn modelId="{D8B421F5-271A-4AA9-A172-814BDB2B94A9}" srcId="{98B553D8-307F-471D-B62B-C1B5F9DE7E95}" destId="{984746D9-8987-4911-9ED3-02E6EF95995C}" srcOrd="2" destOrd="0" parTransId="{03C50989-1EB6-4F3F-9B3F-B967B330F066}" sibTransId="{AB84167C-3BDF-4DED-ACD7-69D38E103A1A}"/>
    <dgm:cxn modelId="{5818A8F7-7AC3-499F-861A-4070653D5746}" type="presOf" srcId="{01CD36F5-D0CB-46F1-889D-AEF0B7A464B0}" destId="{5DCA36E9-6DBC-4D67-9383-EC9E57AC79FF}" srcOrd="0" destOrd="0" presId="urn:microsoft.com/office/officeart/2005/8/layout/vProcess5"/>
    <dgm:cxn modelId="{39E57CF8-6AE0-49AA-8E77-8364F060381E}" srcId="{98B553D8-307F-471D-B62B-C1B5F9DE7E95}" destId="{662483CE-5201-4F7D-849F-44166C24830C}" srcOrd="1" destOrd="0" parTransId="{E20AEBCD-1E5F-47EA-B5E7-7903F31FDD0B}" sibTransId="{01CD36F5-D0CB-46F1-889D-AEF0B7A464B0}"/>
    <dgm:cxn modelId="{C312DAFC-541E-4132-BB98-554B1C822BE3}" srcId="{98B553D8-307F-471D-B62B-C1B5F9DE7E95}" destId="{8F4CEF72-C0C3-4527-803F-B57E2DB0BDD9}" srcOrd="0" destOrd="0" parTransId="{42A351BD-CD3E-49F9-BDA6-8B870A0996E4}" sibTransId="{92929EF5-EF73-4EDD-A9B6-C040CF658DD7}"/>
    <dgm:cxn modelId="{5C7B52E8-040F-4A55-B3FE-6A1A4A10B102}" type="presParOf" srcId="{9D087465-E3B6-4681-9AEF-16DACC62E974}" destId="{798030EC-75CC-4221-8455-71C6BEEFE46C}" srcOrd="0" destOrd="0" presId="urn:microsoft.com/office/officeart/2005/8/layout/vProcess5"/>
    <dgm:cxn modelId="{DED4E420-A3B4-4E77-8555-F26DE9D892DA}" type="presParOf" srcId="{9D087465-E3B6-4681-9AEF-16DACC62E974}" destId="{A852827C-401F-442C-AC92-4D01FA075798}" srcOrd="1" destOrd="0" presId="urn:microsoft.com/office/officeart/2005/8/layout/vProcess5"/>
    <dgm:cxn modelId="{01B33002-EBB1-4355-A2D1-013EA37A09DF}" type="presParOf" srcId="{9D087465-E3B6-4681-9AEF-16DACC62E974}" destId="{B67EB36A-6187-479F-BDD2-38796DD6E86E}" srcOrd="2" destOrd="0" presId="urn:microsoft.com/office/officeart/2005/8/layout/vProcess5"/>
    <dgm:cxn modelId="{840E3409-B7F3-45E9-ADEA-C876995D1732}" type="presParOf" srcId="{9D087465-E3B6-4681-9AEF-16DACC62E974}" destId="{F88D28C5-C934-4C79-A946-AFEA9C84DED7}" srcOrd="3" destOrd="0" presId="urn:microsoft.com/office/officeart/2005/8/layout/vProcess5"/>
    <dgm:cxn modelId="{138A2F99-98C9-469C-9146-2DD3F45B3037}" type="presParOf" srcId="{9D087465-E3B6-4681-9AEF-16DACC62E974}" destId="{8599FBAB-604D-42AA-B66F-07B16DCE6BF4}" srcOrd="4" destOrd="0" presId="urn:microsoft.com/office/officeart/2005/8/layout/vProcess5"/>
    <dgm:cxn modelId="{C15723E0-D260-4120-8A61-5DCA8B4A5BCB}" type="presParOf" srcId="{9D087465-E3B6-4681-9AEF-16DACC62E974}" destId="{5DCA36E9-6DBC-4D67-9383-EC9E57AC79FF}" srcOrd="5" destOrd="0" presId="urn:microsoft.com/office/officeart/2005/8/layout/vProcess5"/>
    <dgm:cxn modelId="{9BDEA0FD-4E6E-48AB-B00D-F3CAA95C5D85}" type="presParOf" srcId="{9D087465-E3B6-4681-9AEF-16DACC62E974}" destId="{F666FB5B-B2FF-4685-810B-674262412BE4}" srcOrd="6" destOrd="0" presId="urn:microsoft.com/office/officeart/2005/8/layout/vProcess5"/>
    <dgm:cxn modelId="{A968E134-6EE1-49FA-BF20-80DAEB23DA8D}" type="presParOf" srcId="{9D087465-E3B6-4681-9AEF-16DACC62E974}" destId="{90D806B0-3B72-4AC0-8C00-C77740395401}" srcOrd="7" destOrd="0" presId="urn:microsoft.com/office/officeart/2005/8/layout/vProcess5"/>
    <dgm:cxn modelId="{083C6AE1-0891-43A8-B9D7-A8B3A51E1FFA}" type="presParOf" srcId="{9D087465-E3B6-4681-9AEF-16DACC62E974}" destId="{4AA7677B-1F80-4AC6-83BB-B07E40AF904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6140BA-17B5-457F-ABE3-C583EEFCE807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080AD44-365B-4CAA-95B9-B26CCC7B343C}">
      <dgm:prSet/>
      <dgm:spPr/>
      <dgm:t>
        <a:bodyPr/>
        <a:lstStyle/>
        <a:p>
          <a:r>
            <a:rPr lang="en-US"/>
            <a:t>Základná kategória: paradox</a:t>
          </a:r>
        </a:p>
      </dgm:t>
    </dgm:pt>
    <dgm:pt modelId="{600EC49E-3C9B-408B-81F3-0B42B594A0F8}" type="parTrans" cxnId="{1566A0C1-F09D-4060-A8C7-48F3D5F36EDC}">
      <dgm:prSet/>
      <dgm:spPr/>
      <dgm:t>
        <a:bodyPr/>
        <a:lstStyle/>
        <a:p>
          <a:endParaRPr lang="en-US"/>
        </a:p>
      </dgm:t>
    </dgm:pt>
    <dgm:pt modelId="{FDB14481-9E73-4FBA-A14C-88B95C6654E1}" type="sibTrans" cxnId="{1566A0C1-F09D-4060-A8C7-48F3D5F36EDC}">
      <dgm:prSet/>
      <dgm:spPr/>
      <dgm:t>
        <a:bodyPr/>
        <a:lstStyle/>
        <a:p>
          <a:endParaRPr lang="en-US"/>
        </a:p>
      </dgm:t>
    </dgm:pt>
    <dgm:pt modelId="{A889CB19-345C-4AB4-A2DF-83A021D4F20D}">
      <dgm:prSet/>
      <dgm:spPr/>
      <dgm:t>
        <a:bodyPr/>
        <a:lstStyle/>
        <a:p>
          <a:r>
            <a:rPr lang="en-US"/>
            <a:t>Paradox nás stavia pred rozhodnutie: buď – alebo</a:t>
          </a:r>
        </a:p>
      </dgm:t>
    </dgm:pt>
    <dgm:pt modelId="{DCE6C18E-DB93-45D4-93FA-1FF7CFFBDD3E}" type="parTrans" cxnId="{41274E04-E352-4725-B43C-5481346D5664}">
      <dgm:prSet/>
      <dgm:spPr/>
      <dgm:t>
        <a:bodyPr/>
        <a:lstStyle/>
        <a:p>
          <a:endParaRPr lang="en-US"/>
        </a:p>
      </dgm:t>
    </dgm:pt>
    <dgm:pt modelId="{1C3806BF-7CE7-41B6-8F3E-123F5374644E}" type="sibTrans" cxnId="{41274E04-E352-4725-B43C-5481346D5664}">
      <dgm:prSet/>
      <dgm:spPr/>
      <dgm:t>
        <a:bodyPr/>
        <a:lstStyle/>
        <a:p>
          <a:endParaRPr lang="en-US"/>
        </a:p>
      </dgm:t>
    </dgm:pt>
    <dgm:pt modelId="{77CCA8F2-7F92-4F16-87C3-B0E4B2AEA2EC}">
      <dgm:prSet/>
      <dgm:spPr/>
      <dgm:t>
        <a:bodyPr/>
        <a:lstStyle/>
        <a:p>
          <a:r>
            <a:rPr lang="en-US"/>
            <a:t>Zodpovednosť za voľbu nesie jednotlivec</a:t>
          </a:r>
        </a:p>
      </dgm:t>
    </dgm:pt>
    <dgm:pt modelId="{5B599C2D-C556-40B7-AEB8-306043D4717A}" type="parTrans" cxnId="{A4CAE400-20AA-4BC9-ADD4-230331CB05BC}">
      <dgm:prSet/>
      <dgm:spPr/>
      <dgm:t>
        <a:bodyPr/>
        <a:lstStyle/>
        <a:p>
          <a:endParaRPr lang="en-US"/>
        </a:p>
      </dgm:t>
    </dgm:pt>
    <dgm:pt modelId="{7D2775B7-210A-45E9-9544-6DB708CAD3E4}" type="sibTrans" cxnId="{A4CAE400-20AA-4BC9-ADD4-230331CB05BC}">
      <dgm:prSet/>
      <dgm:spPr/>
      <dgm:t>
        <a:bodyPr/>
        <a:lstStyle/>
        <a:p>
          <a:endParaRPr lang="en-US"/>
        </a:p>
      </dgm:t>
    </dgm:pt>
    <dgm:pt modelId="{40366796-2421-4338-BB4E-9C887381B92B}" type="pres">
      <dgm:prSet presAssocID="{B76140BA-17B5-457F-ABE3-C583EEFCE807}" presName="linear" presStyleCnt="0">
        <dgm:presLayoutVars>
          <dgm:animLvl val="lvl"/>
          <dgm:resizeHandles val="exact"/>
        </dgm:presLayoutVars>
      </dgm:prSet>
      <dgm:spPr/>
    </dgm:pt>
    <dgm:pt modelId="{61C5F5CF-DCFF-4E96-84A8-36F242E6F98D}" type="pres">
      <dgm:prSet presAssocID="{6080AD44-365B-4CAA-95B9-B26CCC7B343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E477749-F668-4827-9E95-4E489EA5F2F3}" type="pres">
      <dgm:prSet presAssocID="{FDB14481-9E73-4FBA-A14C-88B95C6654E1}" presName="spacer" presStyleCnt="0"/>
      <dgm:spPr/>
    </dgm:pt>
    <dgm:pt modelId="{0E28CEDF-CDAE-42E5-88BA-4217C886E23E}" type="pres">
      <dgm:prSet presAssocID="{A889CB19-345C-4AB4-A2DF-83A021D4F20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A0E9D61-3FC4-4ED8-BC2B-8447B0FC4128}" type="pres">
      <dgm:prSet presAssocID="{1C3806BF-7CE7-41B6-8F3E-123F5374644E}" presName="spacer" presStyleCnt="0"/>
      <dgm:spPr/>
    </dgm:pt>
    <dgm:pt modelId="{7331693D-F7CC-47F3-811C-9971052D5EE3}" type="pres">
      <dgm:prSet presAssocID="{77CCA8F2-7F92-4F16-87C3-B0E4B2AEA2E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4CAE400-20AA-4BC9-ADD4-230331CB05BC}" srcId="{B76140BA-17B5-457F-ABE3-C583EEFCE807}" destId="{77CCA8F2-7F92-4F16-87C3-B0E4B2AEA2EC}" srcOrd="2" destOrd="0" parTransId="{5B599C2D-C556-40B7-AEB8-306043D4717A}" sibTransId="{7D2775B7-210A-45E9-9544-6DB708CAD3E4}"/>
    <dgm:cxn modelId="{41274E04-E352-4725-B43C-5481346D5664}" srcId="{B76140BA-17B5-457F-ABE3-C583EEFCE807}" destId="{A889CB19-345C-4AB4-A2DF-83A021D4F20D}" srcOrd="1" destOrd="0" parTransId="{DCE6C18E-DB93-45D4-93FA-1FF7CFFBDD3E}" sibTransId="{1C3806BF-7CE7-41B6-8F3E-123F5374644E}"/>
    <dgm:cxn modelId="{F298F489-34DF-47C8-B900-D81C0AC38576}" type="presOf" srcId="{A889CB19-345C-4AB4-A2DF-83A021D4F20D}" destId="{0E28CEDF-CDAE-42E5-88BA-4217C886E23E}" srcOrd="0" destOrd="0" presId="urn:microsoft.com/office/officeart/2005/8/layout/vList2"/>
    <dgm:cxn modelId="{57E471AC-6147-4957-B3F9-F611404E1212}" type="presOf" srcId="{6080AD44-365B-4CAA-95B9-B26CCC7B343C}" destId="{61C5F5CF-DCFF-4E96-84A8-36F242E6F98D}" srcOrd="0" destOrd="0" presId="urn:microsoft.com/office/officeart/2005/8/layout/vList2"/>
    <dgm:cxn modelId="{1566A0C1-F09D-4060-A8C7-48F3D5F36EDC}" srcId="{B76140BA-17B5-457F-ABE3-C583EEFCE807}" destId="{6080AD44-365B-4CAA-95B9-B26CCC7B343C}" srcOrd="0" destOrd="0" parTransId="{600EC49E-3C9B-408B-81F3-0B42B594A0F8}" sibTransId="{FDB14481-9E73-4FBA-A14C-88B95C6654E1}"/>
    <dgm:cxn modelId="{A15A2AC6-5E2F-400A-B3D1-8549ED145188}" type="presOf" srcId="{77CCA8F2-7F92-4F16-87C3-B0E4B2AEA2EC}" destId="{7331693D-F7CC-47F3-811C-9971052D5EE3}" srcOrd="0" destOrd="0" presId="urn:microsoft.com/office/officeart/2005/8/layout/vList2"/>
    <dgm:cxn modelId="{3D77A6F5-C00D-40B1-AE33-DE98D13E7448}" type="presOf" srcId="{B76140BA-17B5-457F-ABE3-C583EEFCE807}" destId="{40366796-2421-4338-BB4E-9C887381B92B}" srcOrd="0" destOrd="0" presId="urn:microsoft.com/office/officeart/2005/8/layout/vList2"/>
    <dgm:cxn modelId="{D0DB4DB8-8378-487C-8F59-3274C5B3F64F}" type="presParOf" srcId="{40366796-2421-4338-BB4E-9C887381B92B}" destId="{61C5F5CF-DCFF-4E96-84A8-36F242E6F98D}" srcOrd="0" destOrd="0" presId="urn:microsoft.com/office/officeart/2005/8/layout/vList2"/>
    <dgm:cxn modelId="{C389CF32-FBD7-4707-9DD1-8A3A05C2126A}" type="presParOf" srcId="{40366796-2421-4338-BB4E-9C887381B92B}" destId="{4E477749-F668-4827-9E95-4E489EA5F2F3}" srcOrd="1" destOrd="0" presId="urn:microsoft.com/office/officeart/2005/8/layout/vList2"/>
    <dgm:cxn modelId="{87E1B9FB-72AA-4C29-A337-8761DE93C8C8}" type="presParOf" srcId="{40366796-2421-4338-BB4E-9C887381B92B}" destId="{0E28CEDF-CDAE-42E5-88BA-4217C886E23E}" srcOrd="2" destOrd="0" presId="urn:microsoft.com/office/officeart/2005/8/layout/vList2"/>
    <dgm:cxn modelId="{62EB6F58-AA6D-47A4-8696-5901C0043AC8}" type="presParOf" srcId="{40366796-2421-4338-BB4E-9C887381B92B}" destId="{4A0E9D61-3FC4-4ED8-BC2B-8447B0FC4128}" srcOrd="3" destOrd="0" presId="urn:microsoft.com/office/officeart/2005/8/layout/vList2"/>
    <dgm:cxn modelId="{E798F5F3-986B-4A49-975E-DC3E65024A3F}" type="presParOf" srcId="{40366796-2421-4338-BB4E-9C887381B92B}" destId="{7331693D-F7CC-47F3-811C-9971052D5EE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9FD416-4F7C-42BB-AAB2-D796B5A023FB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466F462-CF26-429F-BCC9-BA58504FAB9D}">
      <dgm:prSet/>
      <dgm:spPr/>
      <dgm:t>
        <a:bodyPr/>
        <a:lstStyle/>
        <a:p>
          <a:r>
            <a:rPr lang="en-US"/>
            <a:t>1. Estetické: užívanie si života, zážitky, povrchnosť</a:t>
          </a:r>
        </a:p>
      </dgm:t>
    </dgm:pt>
    <dgm:pt modelId="{92459378-D98D-4827-8923-48FDBF8B0599}" type="parTrans" cxnId="{4F641806-3AD1-4628-9302-D91D34F55B7C}">
      <dgm:prSet/>
      <dgm:spPr/>
      <dgm:t>
        <a:bodyPr/>
        <a:lstStyle/>
        <a:p>
          <a:endParaRPr lang="en-US"/>
        </a:p>
      </dgm:t>
    </dgm:pt>
    <dgm:pt modelId="{C2BB1DB6-32C4-4577-9FD3-7F80B8CB9EFA}" type="sibTrans" cxnId="{4F641806-3AD1-4628-9302-D91D34F55B7C}">
      <dgm:prSet/>
      <dgm:spPr/>
      <dgm:t>
        <a:bodyPr/>
        <a:lstStyle/>
        <a:p>
          <a:endParaRPr lang="en-US"/>
        </a:p>
      </dgm:t>
    </dgm:pt>
    <dgm:pt modelId="{B8560C62-5A14-4DB9-BAC9-AE8C19DF9375}">
      <dgm:prSet/>
      <dgm:spPr/>
      <dgm:t>
        <a:bodyPr/>
        <a:lstStyle/>
        <a:p>
          <a:r>
            <a:rPr lang="en-US"/>
            <a:t>2. Etické: uvedomenie si slobody, zodpovednosť, morálka</a:t>
          </a:r>
        </a:p>
      </dgm:t>
    </dgm:pt>
    <dgm:pt modelId="{E91F8CA0-4619-4713-A28C-8A41A3B79EF3}" type="parTrans" cxnId="{00B904B4-36D7-4982-8327-FB61735BECA5}">
      <dgm:prSet/>
      <dgm:spPr/>
      <dgm:t>
        <a:bodyPr/>
        <a:lstStyle/>
        <a:p>
          <a:endParaRPr lang="en-US"/>
        </a:p>
      </dgm:t>
    </dgm:pt>
    <dgm:pt modelId="{1F29493D-A0AC-4D1A-8098-01D821055F76}" type="sibTrans" cxnId="{00B904B4-36D7-4982-8327-FB61735BECA5}">
      <dgm:prSet/>
      <dgm:spPr/>
      <dgm:t>
        <a:bodyPr/>
        <a:lstStyle/>
        <a:p>
          <a:endParaRPr lang="en-US"/>
        </a:p>
      </dgm:t>
    </dgm:pt>
    <dgm:pt modelId="{0480F892-50A2-4AC8-911C-32A0AF8B3C23}">
      <dgm:prSet/>
      <dgm:spPr/>
      <dgm:t>
        <a:bodyPr/>
        <a:lstStyle/>
        <a:p>
          <a:r>
            <a:rPr lang="en-US"/>
            <a:t>3. Náboženské: stretnutie s Bohom, rozhodnutie bez opory zvonka</a:t>
          </a:r>
        </a:p>
      </dgm:t>
    </dgm:pt>
    <dgm:pt modelId="{FA2C36E0-F5D9-4E7B-BE10-CE195C957006}" type="parTrans" cxnId="{3982DF1E-0F6C-48DD-ABC8-C1ECC8F79E26}">
      <dgm:prSet/>
      <dgm:spPr/>
      <dgm:t>
        <a:bodyPr/>
        <a:lstStyle/>
        <a:p>
          <a:endParaRPr lang="en-US"/>
        </a:p>
      </dgm:t>
    </dgm:pt>
    <dgm:pt modelId="{71AAF89A-400B-4C4C-9ED8-5DD64F55F32C}" type="sibTrans" cxnId="{3982DF1E-0F6C-48DD-ABC8-C1ECC8F79E26}">
      <dgm:prSet/>
      <dgm:spPr/>
      <dgm:t>
        <a:bodyPr/>
        <a:lstStyle/>
        <a:p>
          <a:endParaRPr lang="en-US"/>
        </a:p>
      </dgm:t>
    </dgm:pt>
    <dgm:pt modelId="{AD2B611D-4784-457F-9B14-6A96D55B4B3A}" type="pres">
      <dgm:prSet presAssocID="{279FD416-4F7C-42BB-AAB2-D796B5A023FB}" presName="linear" presStyleCnt="0">
        <dgm:presLayoutVars>
          <dgm:animLvl val="lvl"/>
          <dgm:resizeHandles val="exact"/>
        </dgm:presLayoutVars>
      </dgm:prSet>
      <dgm:spPr/>
    </dgm:pt>
    <dgm:pt modelId="{080637D6-324F-4F65-ADE8-18BC9A017745}" type="pres">
      <dgm:prSet presAssocID="{6466F462-CF26-429F-BCC9-BA58504FAB9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6562989-1E18-431A-9959-AC9549FACDD0}" type="pres">
      <dgm:prSet presAssocID="{C2BB1DB6-32C4-4577-9FD3-7F80B8CB9EFA}" presName="spacer" presStyleCnt="0"/>
      <dgm:spPr/>
    </dgm:pt>
    <dgm:pt modelId="{29EF1238-7DAD-4DC4-92CD-E3B6B9E25C0D}" type="pres">
      <dgm:prSet presAssocID="{B8560C62-5A14-4DB9-BAC9-AE8C19DF937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58BDE5F-83C5-4447-BC38-313D146EE348}" type="pres">
      <dgm:prSet presAssocID="{1F29493D-A0AC-4D1A-8098-01D821055F76}" presName="spacer" presStyleCnt="0"/>
      <dgm:spPr/>
    </dgm:pt>
    <dgm:pt modelId="{BD5B0BE8-894A-4093-8826-A7BAAF8A1FED}" type="pres">
      <dgm:prSet presAssocID="{0480F892-50A2-4AC8-911C-32A0AF8B3C2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F641806-3AD1-4628-9302-D91D34F55B7C}" srcId="{279FD416-4F7C-42BB-AAB2-D796B5A023FB}" destId="{6466F462-CF26-429F-BCC9-BA58504FAB9D}" srcOrd="0" destOrd="0" parTransId="{92459378-D98D-4827-8923-48FDBF8B0599}" sibTransId="{C2BB1DB6-32C4-4577-9FD3-7F80B8CB9EFA}"/>
    <dgm:cxn modelId="{B8B08E0C-E54A-4388-BAE9-5D919E34FF2E}" type="presOf" srcId="{0480F892-50A2-4AC8-911C-32A0AF8B3C23}" destId="{BD5B0BE8-894A-4093-8826-A7BAAF8A1FED}" srcOrd="0" destOrd="0" presId="urn:microsoft.com/office/officeart/2005/8/layout/vList2"/>
    <dgm:cxn modelId="{3982DF1E-0F6C-48DD-ABC8-C1ECC8F79E26}" srcId="{279FD416-4F7C-42BB-AAB2-D796B5A023FB}" destId="{0480F892-50A2-4AC8-911C-32A0AF8B3C23}" srcOrd="2" destOrd="0" parTransId="{FA2C36E0-F5D9-4E7B-BE10-CE195C957006}" sibTransId="{71AAF89A-400B-4C4C-9ED8-5DD64F55F32C}"/>
    <dgm:cxn modelId="{6DAAD869-0223-4145-B378-7CC5EE7D8045}" type="presOf" srcId="{279FD416-4F7C-42BB-AAB2-D796B5A023FB}" destId="{AD2B611D-4784-457F-9B14-6A96D55B4B3A}" srcOrd="0" destOrd="0" presId="urn:microsoft.com/office/officeart/2005/8/layout/vList2"/>
    <dgm:cxn modelId="{E1911888-3BFA-4747-9F11-1E6CCFF520B3}" type="presOf" srcId="{B8560C62-5A14-4DB9-BAC9-AE8C19DF9375}" destId="{29EF1238-7DAD-4DC4-92CD-E3B6B9E25C0D}" srcOrd="0" destOrd="0" presId="urn:microsoft.com/office/officeart/2005/8/layout/vList2"/>
    <dgm:cxn modelId="{00B904B4-36D7-4982-8327-FB61735BECA5}" srcId="{279FD416-4F7C-42BB-AAB2-D796B5A023FB}" destId="{B8560C62-5A14-4DB9-BAC9-AE8C19DF9375}" srcOrd="1" destOrd="0" parTransId="{E91F8CA0-4619-4713-A28C-8A41A3B79EF3}" sibTransId="{1F29493D-A0AC-4D1A-8098-01D821055F76}"/>
    <dgm:cxn modelId="{BADAD7BE-6393-4A31-9C8A-C7F4BB23D8D1}" type="presOf" srcId="{6466F462-CF26-429F-BCC9-BA58504FAB9D}" destId="{080637D6-324F-4F65-ADE8-18BC9A017745}" srcOrd="0" destOrd="0" presId="urn:microsoft.com/office/officeart/2005/8/layout/vList2"/>
    <dgm:cxn modelId="{D59B66A4-D13B-4E04-8FAC-E973A4CBB611}" type="presParOf" srcId="{AD2B611D-4784-457F-9B14-6A96D55B4B3A}" destId="{080637D6-324F-4F65-ADE8-18BC9A017745}" srcOrd="0" destOrd="0" presId="urn:microsoft.com/office/officeart/2005/8/layout/vList2"/>
    <dgm:cxn modelId="{BBD51626-3252-4811-9BDC-12C556F41826}" type="presParOf" srcId="{AD2B611D-4784-457F-9B14-6A96D55B4B3A}" destId="{C6562989-1E18-431A-9959-AC9549FACDD0}" srcOrd="1" destOrd="0" presId="urn:microsoft.com/office/officeart/2005/8/layout/vList2"/>
    <dgm:cxn modelId="{4D77C5DB-5F06-4E14-B29C-44B90D87B863}" type="presParOf" srcId="{AD2B611D-4784-457F-9B14-6A96D55B4B3A}" destId="{29EF1238-7DAD-4DC4-92CD-E3B6B9E25C0D}" srcOrd="2" destOrd="0" presId="urn:microsoft.com/office/officeart/2005/8/layout/vList2"/>
    <dgm:cxn modelId="{C97841BC-BB17-4720-B8CA-9F07AB852C26}" type="presParOf" srcId="{AD2B611D-4784-457F-9B14-6A96D55B4B3A}" destId="{A58BDE5F-83C5-4447-BC38-313D146EE348}" srcOrd="3" destOrd="0" presId="urn:microsoft.com/office/officeart/2005/8/layout/vList2"/>
    <dgm:cxn modelId="{A49FAC0A-7FF2-4818-ADA1-C434C2E63489}" type="presParOf" srcId="{AD2B611D-4784-457F-9B14-6A96D55B4B3A}" destId="{BD5B0BE8-894A-4093-8826-A7BAAF8A1FE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272E6E-1594-4C31-8003-01C6B002B823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FA5AA41-77B4-46DE-869C-A124228F8D9C}">
      <dgm:prSet/>
      <dgm:spPr/>
      <dgm:t>
        <a:bodyPr/>
        <a:lstStyle/>
        <a:p>
          <a:r>
            <a:rPr lang="en-US"/>
            <a:t>Predstaviteľ voluntarizmu a iracionalizmu</a:t>
          </a:r>
        </a:p>
      </dgm:t>
    </dgm:pt>
    <dgm:pt modelId="{9B90C723-23EE-4002-A9F1-28F17C89FC78}" type="parTrans" cxnId="{6B78F6BD-62A8-41D1-A3F8-C63DD6BE3EF8}">
      <dgm:prSet/>
      <dgm:spPr/>
      <dgm:t>
        <a:bodyPr/>
        <a:lstStyle/>
        <a:p>
          <a:endParaRPr lang="en-US"/>
        </a:p>
      </dgm:t>
    </dgm:pt>
    <dgm:pt modelId="{A6CA3734-E023-44ED-A49F-BFCE9F0341E2}" type="sibTrans" cxnId="{6B78F6BD-62A8-41D1-A3F8-C63DD6BE3EF8}">
      <dgm:prSet/>
      <dgm:spPr/>
      <dgm:t>
        <a:bodyPr/>
        <a:lstStyle/>
        <a:p>
          <a:endParaRPr lang="en-US"/>
        </a:p>
      </dgm:t>
    </dgm:pt>
    <dgm:pt modelId="{28F346B8-7B9F-4588-8D85-9F27D743B299}">
      <dgm:prSet/>
      <dgm:spPr/>
      <dgm:t>
        <a:bodyPr/>
        <a:lstStyle/>
        <a:p>
          <a:r>
            <a:rPr lang="en-US"/>
            <a:t>Svet ako vôľa a predstava</a:t>
          </a:r>
        </a:p>
      </dgm:t>
    </dgm:pt>
    <dgm:pt modelId="{6152980F-5EA9-4214-BE56-636124D8088D}" type="parTrans" cxnId="{82301F7C-DE8E-4B2A-891E-3850FC1F5397}">
      <dgm:prSet/>
      <dgm:spPr/>
      <dgm:t>
        <a:bodyPr/>
        <a:lstStyle/>
        <a:p>
          <a:endParaRPr lang="en-US"/>
        </a:p>
      </dgm:t>
    </dgm:pt>
    <dgm:pt modelId="{398D33CD-CB1D-4EDE-9390-749EDB394A16}" type="sibTrans" cxnId="{82301F7C-DE8E-4B2A-891E-3850FC1F5397}">
      <dgm:prSet/>
      <dgm:spPr/>
      <dgm:t>
        <a:bodyPr/>
        <a:lstStyle/>
        <a:p>
          <a:endParaRPr lang="en-US"/>
        </a:p>
      </dgm:t>
    </dgm:pt>
    <dgm:pt modelId="{CA05593F-DFBB-4F08-A689-F83AA55E6595}">
      <dgm:prSet/>
      <dgm:spPr/>
      <dgm:t>
        <a:bodyPr/>
        <a:lstStyle/>
        <a:p>
          <a:r>
            <a:rPr lang="en-US"/>
            <a:t>Vôľa ako podstata sveta – slepá, iracionálna, bez cieľa</a:t>
          </a:r>
        </a:p>
      </dgm:t>
    </dgm:pt>
    <dgm:pt modelId="{8AEC17F0-6AC0-4947-9497-9D389F214A32}" type="parTrans" cxnId="{BCEF9A4C-6F9A-4A79-9809-D775E2BC043B}">
      <dgm:prSet/>
      <dgm:spPr/>
      <dgm:t>
        <a:bodyPr/>
        <a:lstStyle/>
        <a:p>
          <a:endParaRPr lang="en-US"/>
        </a:p>
      </dgm:t>
    </dgm:pt>
    <dgm:pt modelId="{9E814FAF-5C17-48F6-B942-ABED0731570C}" type="sibTrans" cxnId="{BCEF9A4C-6F9A-4A79-9809-D775E2BC043B}">
      <dgm:prSet/>
      <dgm:spPr/>
      <dgm:t>
        <a:bodyPr/>
        <a:lstStyle/>
        <a:p>
          <a:endParaRPr lang="en-US"/>
        </a:p>
      </dgm:t>
    </dgm:pt>
    <dgm:pt modelId="{B600ABB8-5C17-4B18-AEE8-6C25E9111E90}" type="pres">
      <dgm:prSet presAssocID="{25272E6E-1594-4C31-8003-01C6B002B823}" presName="outerComposite" presStyleCnt="0">
        <dgm:presLayoutVars>
          <dgm:chMax val="5"/>
          <dgm:dir/>
          <dgm:resizeHandles val="exact"/>
        </dgm:presLayoutVars>
      </dgm:prSet>
      <dgm:spPr/>
    </dgm:pt>
    <dgm:pt modelId="{8F1745B5-661A-406B-86DF-7D4DABBEFD9A}" type="pres">
      <dgm:prSet presAssocID="{25272E6E-1594-4C31-8003-01C6B002B823}" presName="dummyMaxCanvas" presStyleCnt="0">
        <dgm:presLayoutVars/>
      </dgm:prSet>
      <dgm:spPr/>
    </dgm:pt>
    <dgm:pt modelId="{12C499BB-72FA-432D-8E3E-06745AB43713}" type="pres">
      <dgm:prSet presAssocID="{25272E6E-1594-4C31-8003-01C6B002B823}" presName="ThreeNodes_1" presStyleLbl="node1" presStyleIdx="0" presStyleCnt="3">
        <dgm:presLayoutVars>
          <dgm:bulletEnabled val="1"/>
        </dgm:presLayoutVars>
      </dgm:prSet>
      <dgm:spPr/>
    </dgm:pt>
    <dgm:pt modelId="{DFE91227-DE3E-498F-BAB4-98B03EE3B1A6}" type="pres">
      <dgm:prSet presAssocID="{25272E6E-1594-4C31-8003-01C6B002B823}" presName="ThreeNodes_2" presStyleLbl="node1" presStyleIdx="1" presStyleCnt="3">
        <dgm:presLayoutVars>
          <dgm:bulletEnabled val="1"/>
        </dgm:presLayoutVars>
      </dgm:prSet>
      <dgm:spPr/>
    </dgm:pt>
    <dgm:pt modelId="{7274CC15-62E7-48A3-9161-268729A84B1E}" type="pres">
      <dgm:prSet presAssocID="{25272E6E-1594-4C31-8003-01C6B002B823}" presName="ThreeNodes_3" presStyleLbl="node1" presStyleIdx="2" presStyleCnt="3">
        <dgm:presLayoutVars>
          <dgm:bulletEnabled val="1"/>
        </dgm:presLayoutVars>
      </dgm:prSet>
      <dgm:spPr/>
    </dgm:pt>
    <dgm:pt modelId="{1AE7DBBC-1800-43A1-9DBA-9608D6C03DEF}" type="pres">
      <dgm:prSet presAssocID="{25272E6E-1594-4C31-8003-01C6B002B823}" presName="ThreeConn_1-2" presStyleLbl="fgAccFollowNode1" presStyleIdx="0" presStyleCnt="2">
        <dgm:presLayoutVars>
          <dgm:bulletEnabled val="1"/>
        </dgm:presLayoutVars>
      </dgm:prSet>
      <dgm:spPr/>
    </dgm:pt>
    <dgm:pt modelId="{3ACF604E-270F-4CF2-8FF7-3C305CBD594E}" type="pres">
      <dgm:prSet presAssocID="{25272E6E-1594-4C31-8003-01C6B002B823}" presName="ThreeConn_2-3" presStyleLbl="fgAccFollowNode1" presStyleIdx="1" presStyleCnt="2">
        <dgm:presLayoutVars>
          <dgm:bulletEnabled val="1"/>
        </dgm:presLayoutVars>
      </dgm:prSet>
      <dgm:spPr/>
    </dgm:pt>
    <dgm:pt modelId="{E5461145-0E37-4EF2-967A-6FEDB85D24F5}" type="pres">
      <dgm:prSet presAssocID="{25272E6E-1594-4C31-8003-01C6B002B823}" presName="ThreeNodes_1_text" presStyleLbl="node1" presStyleIdx="2" presStyleCnt="3">
        <dgm:presLayoutVars>
          <dgm:bulletEnabled val="1"/>
        </dgm:presLayoutVars>
      </dgm:prSet>
      <dgm:spPr/>
    </dgm:pt>
    <dgm:pt modelId="{09134FA8-5F67-45D8-9A01-8C0B382D1C79}" type="pres">
      <dgm:prSet presAssocID="{25272E6E-1594-4C31-8003-01C6B002B823}" presName="ThreeNodes_2_text" presStyleLbl="node1" presStyleIdx="2" presStyleCnt="3">
        <dgm:presLayoutVars>
          <dgm:bulletEnabled val="1"/>
        </dgm:presLayoutVars>
      </dgm:prSet>
      <dgm:spPr/>
    </dgm:pt>
    <dgm:pt modelId="{4CE4BF72-0EFE-4562-A8C7-47E666EC4AB7}" type="pres">
      <dgm:prSet presAssocID="{25272E6E-1594-4C31-8003-01C6B002B823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BBD7AA00-7612-4D73-906E-A0A783A0C7B1}" type="presOf" srcId="{CA05593F-DFBB-4F08-A689-F83AA55E6595}" destId="{7274CC15-62E7-48A3-9161-268729A84B1E}" srcOrd="0" destOrd="0" presId="urn:microsoft.com/office/officeart/2005/8/layout/vProcess5"/>
    <dgm:cxn modelId="{6183AE0C-FC49-4EA1-A80F-5EBADC8E17AD}" type="presOf" srcId="{CA05593F-DFBB-4F08-A689-F83AA55E6595}" destId="{4CE4BF72-0EFE-4562-A8C7-47E666EC4AB7}" srcOrd="1" destOrd="0" presId="urn:microsoft.com/office/officeart/2005/8/layout/vProcess5"/>
    <dgm:cxn modelId="{18ADA95C-B833-4029-BC76-79E1EBB982FE}" type="presOf" srcId="{398D33CD-CB1D-4EDE-9390-749EDB394A16}" destId="{3ACF604E-270F-4CF2-8FF7-3C305CBD594E}" srcOrd="0" destOrd="0" presId="urn:microsoft.com/office/officeart/2005/8/layout/vProcess5"/>
    <dgm:cxn modelId="{E75C0843-7C5B-4B08-A602-3F4E0C2CC742}" type="presOf" srcId="{A6CA3734-E023-44ED-A49F-BFCE9F0341E2}" destId="{1AE7DBBC-1800-43A1-9DBA-9608D6C03DEF}" srcOrd="0" destOrd="0" presId="urn:microsoft.com/office/officeart/2005/8/layout/vProcess5"/>
    <dgm:cxn modelId="{77BE9D45-FC07-449F-8263-D34AB081F81D}" type="presOf" srcId="{AFA5AA41-77B4-46DE-869C-A124228F8D9C}" destId="{E5461145-0E37-4EF2-967A-6FEDB85D24F5}" srcOrd="1" destOrd="0" presId="urn:microsoft.com/office/officeart/2005/8/layout/vProcess5"/>
    <dgm:cxn modelId="{1C419867-DA04-4064-BA10-4A40208D76D5}" type="presOf" srcId="{28F346B8-7B9F-4588-8D85-9F27D743B299}" destId="{DFE91227-DE3E-498F-BAB4-98B03EE3B1A6}" srcOrd="0" destOrd="0" presId="urn:microsoft.com/office/officeart/2005/8/layout/vProcess5"/>
    <dgm:cxn modelId="{BCEF9A4C-6F9A-4A79-9809-D775E2BC043B}" srcId="{25272E6E-1594-4C31-8003-01C6B002B823}" destId="{CA05593F-DFBB-4F08-A689-F83AA55E6595}" srcOrd="2" destOrd="0" parTransId="{8AEC17F0-6AC0-4947-9497-9D389F214A32}" sibTransId="{9E814FAF-5C17-48F6-B942-ABED0731570C}"/>
    <dgm:cxn modelId="{DA407F7B-83AC-40BC-BBD8-3D7B32F7B88D}" type="presOf" srcId="{28F346B8-7B9F-4588-8D85-9F27D743B299}" destId="{09134FA8-5F67-45D8-9A01-8C0B382D1C79}" srcOrd="1" destOrd="0" presId="urn:microsoft.com/office/officeart/2005/8/layout/vProcess5"/>
    <dgm:cxn modelId="{82301F7C-DE8E-4B2A-891E-3850FC1F5397}" srcId="{25272E6E-1594-4C31-8003-01C6B002B823}" destId="{28F346B8-7B9F-4588-8D85-9F27D743B299}" srcOrd="1" destOrd="0" parTransId="{6152980F-5EA9-4214-BE56-636124D8088D}" sibTransId="{398D33CD-CB1D-4EDE-9390-749EDB394A16}"/>
    <dgm:cxn modelId="{6B78F6BD-62A8-41D1-A3F8-C63DD6BE3EF8}" srcId="{25272E6E-1594-4C31-8003-01C6B002B823}" destId="{AFA5AA41-77B4-46DE-869C-A124228F8D9C}" srcOrd="0" destOrd="0" parTransId="{9B90C723-23EE-4002-A9F1-28F17C89FC78}" sibTransId="{A6CA3734-E023-44ED-A49F-BFCE9F0341E2}"/>
    <dgm:cxn modelId="{545F07CB-7162-4492-A6A1-64327ABF1E2F}" type="presOf" srcId="{25272E6E-1594-4C31-8003-01C6B002B823}" destId="{B600ABB8-5C17-4B18-AEE8-6C25E9111E90}" srcOrd="0" destOrd="0" presId="urn:microsoft.com/office/officeart/2005/8/layout/vProcess5"/>
    <dgm:cxn modelId="{BFA8DCE4-04F0-423F-9521-9FDE9928B384}" type="presOf" srcId="{AFA5AA41-77B4-46DE-869C-A124228F8D9C}" destId="{12C499BB-72FA-432D-8E3E-06745AB43713}" srcOrd="0" destOrd="0" presId="urn:microsoft.com/office/officeart/2005/8/layout/vProcess5"/>
    <dgm:cxn modelId="{004D6727-C68A-41B3-9008-D501BCA7AD23}" type="presParOf" srcId="{B600ABB8-5C17-4B18-AEE8-6C25E9111E90}" destId="{8F1745B5-661A-406B-86DF-7D4DABBEFD9A}" srcOrd="0" destOrd="0" presId="urn:microsoft.com/office/officeart/2005/8/layout/vProcess5"/>
    <dgm:cxn modelId="{27984969-438A-41E4-A33B-207758C1E148}" type="presParOf" srcId="{B600ABB8-5C17-4B18-AEE8-6C25E9111E90}" destId="{12C499BB-72FA-432D-8E3E-06745AB43713}" srcOrd="1" destOrd="0" presId="urn:microsoft.com/office/officeart/2005/8/layout/vProcess5"/>
    <dgm:cxn modelId="{3C44EE8A-539F-45CF-ADC1-37C7CDBF88CD}" type="presParOf" srcId="{B600ABB8-5C17-4B18-AEE8-6C25E9111E90}" destId="{DFE91227-DE3E-498F-BAB4-98B03EE3B1A6}" srcOrd="2" destOrd="0" presId="urn:microsoft.com/office/officeart/2005/8/layout/vProcess5"/>
    <dgm:cxn modelId="{3E9418F5-CEF3-4CFD-B680-17B0C3F26E64}" type="presParOf" srcId="{B600ABB8-5C17-4B18-AEE8-6C25E9111E90}" destId="{7274CC15-62E7-48A3-9161-268729A84B1E}" srcOrd="3" destOrd="0" presId="urn:microsoft.com/office/officeart/2005/8/layout/vProcess5"/>
    <dgm:cxn modelId="{9974277C-0DE1-4BFC-B797-09F8A2B40CF3}" type="presParOf" srcId="{B600ABB8-5C17-4B18-AEE8-6C25E9111E90}" destId="{1AE7DBBC-1800-43A1-9DBA-9608D6C03DEF}" srcOrd="4" destOrd="0" presId="urn:microsoft.com/office/officeart/2005/8/layout/vProcess5"/>
    <dgm:cxn modelId="{D391163A-9841-4134-8A55-B47022F25B15}" type="presParOf" srcId="{B600ABB8-5C17-4B18-AEE8-6C25E9111E90}" destId="{3ACF604E-270F-4CF2-8FF7-3C305CBD594E}" srcOrd="5" destOrd="0" presId="urn:microsoft.com/office/officeart/2005/8/layout/vProcess5"/>
    <dgm:cxn modelId="{615FA669-F8A5-4890-A622-2D9AF89ADFEF}" type="presParOf" srcId="{B600ABB8-5C17-4B18-AEE8-6C25E9111E90}" destId="{E5461145-0E37-4EF2-967A-6FEDB85D24F5}" srcOrd="6" destOrd="0" presId="urn:microsoft.com/office/officeart/2005/8/layout/vProcess5"/>
    <dgm:cxn modelId="{563FC94D-BB88-4DC6-8F71-2ECB4BC9546F}" type="presParOf" srcId="{B600ABB8-5C17-4B18-AEE8-6C25E9111E90}" destId="{09134FA8-5F67-45D8-9A01-8C0B382D1C79}" srcOrd="7" destOrd="0" presId="urn:microsoft.com/office/officeart/2005/8/layout/vProcess5"/>
    <dgm:cxn modelId="{2D186947-1706-4D06-844C-E71CB31A1CC2}" type="presParOf" srcId="{B600ABB8-5C17-4B18-AEE8-6C25E9111E90}" destId="{4CE4BF72-0EFE-4562-A8C7-47E666EC4AB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CAEF2E0-7962-4458-B3BE-8DA40590AB15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D0470C7-AB11-401D-ADB7-7AE95AA26724}">
      <dgm:prSet/>
      <dgm:spPr/>
      <dgm:t>
        <a:bodyPr/>
        <a:lstStyle/>
        <a:p>
          <a:r>
            <a:rPr lang="en-US"/>
            <a:t>Vôľa nie je slobodná ani rozumná</a:t>
          </a:r>
        </a:p>
      </dgm:t>
    </dgm:pt>
    <dgm:pt modelId="{B3F535D9-7BF2-40C3-841B-FED0E9DDFBBB}" type="parTrans" cxnId="{2D912B70-8023-4903-A3B2-847F153C6188}">
      <dgm:prSet/>
      <dgm:spPr/>
      <dgm:t>
        <a:bodyPr/>
        <a:lstStyle/>
        <a:p>
          <a:endParaRPr lang="en-US"/>
        </a:p>
      </dgm:t>
    </dgm:pt>
    <dgm:pt modelId="{22A288D1-19CF-4CB9-B31C-D9794B133D38}" type="sibTrans" cxnId="{2D912B70-8023-4903-A3B2-847F153C6188}">
      <dgm:prSet/>
      <dgm:spPr/>
      <dgm:t>
        <a:bodyPr/>
        <a:lstStyle/>
        <a:p>
          <a:endParaRPr lang="en-US"/>
        </a:p>
      </dgm:t>
    </dgm:pt>
    <dgm:pt modelId="{AA60CEC9-CA82-408B-B77E-8EDD4A1C9CF7}">
      <dgm:prSet/>
      <dgm:spPr/>
      <dgm:t>
        <a:bodyPr/>
        <a:lstStyle/>
        <a:p>
          <a:r>
            <a:rPr lang="en-US"/>
            <a:t>Vôľa indivídua = egoistické sebapotvrdzovanie</a:t>
          </a:r>
        </a:p>
      </dgm:t>
    </dgm:pt>
    <dgm:pt modelId="{4EB7DE92-5159-4683-8197-C39C91E4DDA6}" type="parTrans" cxnId="{AC5F9BE9-D9F2-400B-A132-40C53D929B15}">
      <dgm:prSet/>
      <dgm:spPr/>
      <dgm:t>
        <a:bodyPr/>
        <a:lstStyle/>
        <a:p>
          <a:endParaRPr lang="en-US"/>
        </a:p>
      </dgm:t>
    </dgm:pt>
    <dgm:pt modelId="{C4AA7B58-6C73-4599-9326-14F3F92F7FBE}" type="sibTrans" cxnId="{AC5F9BE9-D9F2-400B-A132-40C53D929B15}">
      <dgm:prSet/>
      <dgm:spPr/>
      <dgm:t>
        <a:bodyPr/>
        <a:lstStyle/>
        <a:p>
          <a:endParaRPr lang="en-US"/>
        </a:p>
      </dgm:t>
    </dgm:pt>
    <dgm:pt modelId="{FC8E13E1-071B-4BD1-9A63-EABEFD012AD7}">
      <dgm:prSet/>
      <dgm:spPr/>
      <dgm:t>
        <a:bodyPr/>
        <a:lstStyle/>
        <a:p>
          <a:r>
            <a:rPr lang="en-US"/>
            <a:t>Svet nemá zmysel – pesimistický pohľad</a:t>
          </a:r>
        </a:p>
      </dgm:t>
    </dgm:pt>
    <dgm:pt modelId="{F2002670-011F-4A78-BF96-B49A226A93C9}" type="parTrans" cxnId="{9D685E64-3E86-4BF7-B6CD-159568BFC342}">
      <dgm:prSet/>
      <dgm:spPr/>
      <dgm:t>
        <a:bodyPr/>
        <a:lstStyle/>
        <a:p>
          <a:endParaRPr lang="en-US"/>
        </a:p>
      </dgm:t>
    </dgm:pt>
    <dgm:pt modelId="{4036BA59-5424-4190-A694-33CA747DE33A}" type="sibTrans" cxnId="{9D685E64-3E86-4BF7-B6CD-159568BFC342}">
      <dgm:prSet/>
      <dgm:spPr/>
      <dgm:t>
        <a:bodyPr/>
        <a:lstStyle/>
        <a:p>
          <a:endParaRPr lang="en-US"/>
        </a:p>
      </dgm:t>
    </dgm:pt>
    <dgm:pt modelId="{F6586422-488D-415D-9B0B-3742091D9677}" type="pres">
      <dgm:prSet presAssocID="{8CAEF2E0-7962-4458-B3BE-8DA40590AB15}" presName="linear" presStyleCnt="0">
        <dgm:presLayoutVars>
          <dgm:animLvl val="lvl"/>
          <dgm:resizeHandles val="exact"/>
        </dgm:presLayoutVars>
      </dgm:prSet>
      <dgm:spPr/>
    </dgm:pt>
    <dgm:pt modelId="{12BEEBE9-1FA7-4BCD-B1C4-364A2A2560FB}" type="pres">
      <dgm:prSet presAssocID="{CD0470C7-AB11-401D-ADB7-7AE95AA2672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76D1D0B-E0D0-4FF6-805F-2BC0D0E5E96D}" type="pres">
      <dgm:prSet presAssocID="{22A288D1-19CF-4CB9-B31C-D9794B133D38}" presName="spacer" presStyleCnt="0"/>
      <dgm:spPr/>
    </dgm:pt>
    <dgm:pt modelId="{4425B1C9-68B4-4818-B5AC-A704E0A60C50}" type="pres">
      <dgm:prSet presAssocID="{AA60CEC9-CA82-408B-B77E-8EDD4A1C9CF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5FAD93C-DB72-443B-9C72-139EDAE5E0E8}" type="pres">
      <dgm:prSet presAssocID="{C4AA7B58-6C73-4599-9326-14F3F92F7FBE}" presName="spacer" presStyleCnt="0"/>
      <dgm:spPr/>
    </dgm:pt>
    <dgm:pt modelId="{4B6DBD54-F649-4D4E-82BC-C1D9B3542B98}" type="pres">
      <dgm:prSet presAssocID="{FC8E13E1-071B-4BD1-9A63-EABEFD012AD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3A75A020-64DF-496D-9472-6889F4CC9D4A}" type="presOf" srcId="{AA60CEC9-CA82-408B-B77E-8EDD4A1C9CF7}" destId="{4425B1C9-68B4-4818-B5AC-A704E0A60C50}" srcOrd="0" destOrd="0" presId="urn:microsoft.com/office/officeart/2005/8/layout/vList2"/>
    <dgm:cxn modelId="{9D685E64-3E86-4BF7-B6CD-159568BFC342}" srcId="{8CAEF2E0-7962-4458-B3BE-8DA40590AB15}" destId="{FC8E13E1-071B-4BD1-9A63-EABEFD012AD7}" srcOrd="2" destOrd="0" parTransId="{F2002670-011F-4A78-BF96-B49A226A93C9}" sibTransId="{4036BA59-5424-4190-A694-33CA747DE33A}"/>
    <dgm:cxn modelId="{2D912B70-8023-4903-A3B2-847F153C6188}" srcId="{8CAEF2E0-7962-4458-B3BE-8DA40590AB15}" destId="{CD0470C7-AB11-401D-ADB7-7AE95AA26724}" srcOrd="0" destOrd="0" parTransId="{B3F535D9-7BF2-40C3-841B-FED0E9DDFBBB}" sibTransId="{22A288D1-19CF-4CB9-B31C-D9794B133D38}"/>
    <dgm:cxn modelId="{2D709676-0245-440C-8DD1-BE1444F48AB2}" type="presOf" srcId="{FC8E13E1-071B-4BD1-9A63-EABEFD012AD7}" destId="{4B6DBD54-F649-4D4E-82BC-C1D9B3542B98}" srcOrd="0" destOrd="0" presId="urn:microsoft.com/office/officeart/2005/8/layout/vList2"/>
    <dgm:cxn modelId="{1CFCD056-540D-458F-A41F-212697F0F83D}" type="presOf" srcId="{8CAEF2E0-7962-4458-B3BE-8DA40590AB15}" destId="{F6586422-488D-415D-9B0B-3742091D9677}" srcOrd="0" destOrd="0" presId="urn:microsoft.com/office/officeart/2005/8/layout/vList2"/>
    <dgm:cxn modelId="{0468BECC-5584-4421-955D-F37F1198F368}" type="presOf" srcId="{CD0470C7-AB11-401D-ADB7-7AE95AA26724}" destId="{12BEEBE9-1FA7-4BCD-B1C4-364A2A2560FB}" srcOrd="0" destOrd="0" presId="urn:microsoft.com/office/officeart/2005/8/layout/vList2"/>
    <dgm:cxn modelId="{AC5F9BE9-D9F2-400B-A132-40C53D929B15}" srcId="{8CAEF2E0-7962-4458-B3BE-8DA40590AB15}" destId="{AA60CEC9-CA82-408B-B77E-8EDD4A1C9CF7}" srcOrd="1" destOrd="0" parTransId="{4EB7DE92-5159-4683-8197-C39C91E4DDA6}" sibTransId="{C4AA7B58-6C73-4599-9326-14F3F92F7FBE}"/>
    <dgm:cxn modelId="{78316E7E-D2B8-445C-A14D-85871BFA286A}" type="presParOf" srcId="{F6586422-488D-415D-9B0B-3742091D9677}" destId="{12BEEBE9-1FA7-4BCD-B1C4-364A2A2560FB}" srcOrd="0" destOrd="0" presId="urn:microsoft.com/office/officeart/2005/8/layout/vList2"/>
    <dgm:cxn modelId="{04768819-BA56-4713-8718-2FDEE5276144}" type="presParOf" srcId="{F6586422-488D-415D-9B0B-3742091D9677}" destId="{B76D1D0B-E0D0-4FF6-805F-2BC0D0E5E96D}" srcOrd="1" destOrd="0" presId="urn:microsoft.com/office/officeart/2005/8/layout/vList2"/>
    <dgm:cxn modelId="{D64E3AD7-3007-4AAD-BE6D-62723AD70786}" type="presParOf" srcId="{F6586422-488D-415D-9B0B-3742091D9677}" destId="{4425B1C9-68B4-4818-B5AC-A704E0A60C50}" srcOrd="2" destOrd="0" presId="urn:microsoft.com/office/officeart/2005/8/layout/vList2"/>
    <dgm:cxn modelId="{6C3F4B40-AEA9-418D-87C1-5C64B2E4D664}" type="presParOf" srcId="{F6586422-488D-415D-9B0B-3742091D9677}" destId="{95FAD93C-DB72-443B-9C72-139EDAE5E0E8}" srcOrd="3" destOrd="0" presId="urn:microsoft.com/office/officeart/2005/8/layout/vList2"/>
    <dgm:cxn modelId="{F18B1C0C-8152-4F37-93C5-0FB6E4D077B6}" type="presParOf" srcId="{F6586422-488D-415D-9B0B-3742091D9677}" destId="{4B6DBD54-F649-4D4E-82BC-C1D9B3542B9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16A6DB7-54B0-47B0-873C-77ED557BDF22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96CFE38-E2C4-4356-8185-D03D1F9E5C8B}">
      <dgm:prSet/>
      <dgm:spPr/>
      <dgm:t>
        <a:bodyPr/>
        <a:lstStyle/>
        <a:p>
          <a:r>
            <a:rPr lang="en-US"/>
            <a:t>Odvrátenie od sveta ako cesta k oslobodeniu</a:t>
          </a:r>
        </a:p>
      </dgm:t>
    </dgm:pt>
    <dgm:pt modelId="{AAC44C9A-96EA-4605-A2EC-B4202EFD12AF}" type="parTrans" cxnId="{58030D67-506E-4F92-AC8F-EB71F772F9B1}">
      <dgm:prSet/>
      <dgm:spPr/>
      <dgm:t>
        <a:bodyPr/>
        <a:lstStyle/>
        <a:p>
          <a:endParaRPr lang="en-US"/>
        </a:p>
      </dgm:t>
    </dgm:pt>
    <dgm:pt modelId="{46E1762A-E775-4BA3-9C62-3C215213F5E6}" type="sibTrans" cxnId="{58030D67-506E-4F92-AC8F-EB71F772F9B1}">
      <dgm:prSet/>
      <dgm:spPr/>
      <dgm:t>
        <a:bodyPr/>
        <a:lstStyle/>
        <a:p>
          <a:endParaRPr lang="en-US"/>
        </a:p>
      </dgm:t>
    </dgm:pt>
    <dgm:pt modelId="{6677CEB7-515C-4FA1-963B-EE93A3BC8744}">
      <dgm:prSet/>
      <dgm:spPr/>
      <dgm:t>
        <a:bodyPr/>
        <a:lstStyle/>
        <a:p>
          <a:r>
            <a:rPr lang="en-US"/>
            <a:t>Estetický zážitok (napr. hudba) ako dočasné zabudnutie</a:t>
          </a:r>
        </a:p>
      </dgm:t>
    </dgm:pt>
    <dgm:pt modelId="{9F84E657-8C0D-4EE4-8E0D-7948AECF08E5}" type="parTrans" cxnId="{55C38555-4494-4F01-AA5C-68B2766D1D6C}">
      <dgm:prSet/>
      <dgm:spPr/>
      <dgm:t>
        <a:bodyPr/>
        <a:lstStyle/>
        <a:p>
          <a:endParaRPr lang="en-US"/>
        </a:p>
      </dgm:t>
    </dgm:pt>
    <dgm:pt modelId="{5F45C4E5-37A0-428D-B610-A4CF312B1A4A}" type="sibTrans" cxnId="{55C38555-4494-4F01-AA5C-68B2766D1D6C}">
      <dgm:prSet/>
      <dgm:spPr/>
      <dgm:t>
        <a:bodyPr/>
        <a:lstStyle/>
        <a:p>
          <a:endParaRPr lang="en-US"/>
        </a:p>
      </dgm:t>
    </dgm:pt>
    <dgm:pt modelId="{82F15984-3ECA-49D8-A2EB-A93ED74EE883}">
      <dgm:prSet/>
      <dgm:spPr/>
      <dgm:t>
        <a:bodyPr/>
        <a:lstStyle/>
        <a:p>
          <a:r>
            <a:rPr lang="en-US"/>
            <a:t>Popretie individuálnej vôle</a:t>
          </a:r>
        </a:p>
      </dgm:t>
    </dgm:pt>
    <dgm:pt modelId="{652E3851-019A-4E9C-8381-265B1854EB9A}" type="parTrans" cxnId="{FF2C8F75-5FA1-417D-9F80-26E9E477C480}">
      <dgm:prSet/>
      <dgm:spPr/>
      <dgm:t>
        <a:bodyPr/>
        <a:lstStyle/>
        <a:p>
          <a:endParaRPr lang="en-US"/>
        </a:p>
      </dgm:t>
    </dgm:pt>
    <dgm:pt modelId="{F6146006-1936-4B90-9FCC-235677DD34A4}" type="sibTrans" cxnId="{FF2C8F75-5FA1-417D-9F80-26E9E477C480}">
      <dgm:prSet/>
      <dgm:spPr/>
      <dgm:t>
        <a:bodyPr/>
        <a:lstStyle/>
        <a:p>
          <a:endParaRPr lang="en-US"/>
        </a:p>
      </dgm:t>
    </dgm:pt>
    <dgm:pt modelId="{C8BEF5E0-9EF1-4198-B09C-475018DBB930}" type="pres">
      <dgm:prSet presAssocID="{516A6DB7-54B0-47B0-873C-77ED557BDF22}" presName="outerComposite" presStyleCnt="0">
        <dgm:presLayoutVars>
          <dgm:chMax val="5"/>
          <dgm:dir/>
          <dgm:resizeHandles val="exact"/>
        </dgm:presLayoutVars>
      </dgm:prSet>
      <dgm:spPr/>
    </dgm:pt>
    <dgm:pt modelId="{64B86C76-CD3F-40A5-8553-48785EA05E03}" type="pres">
      <dgm:prSet presAssocID="{516A6DB7-54B0-47B0-873C-77ED557BDF22}" presName="dummyMaxCanvas" presStyleCnt="0">
        <dgm:presLayoutVars/>
      </dgm:prSet>
      <dgm:spPr/>
    </dgm:pt>
    <dgm:pt modelId="{8AA69003-813F-4B79-9A24-A660B596A95E}" type="pres">
      <dgm:prSet presAssocID="{516A6DB7-54B0-47B0-873C-77ED557BDF22}" presName="ThreeNodes_1" presStyleLbl="node1" presStyleIdx="0" presStyleCnt="3">
        <dgm:presLayoutVars>
          <dgm:bulletEnabled val="1"/>
        </dgm:presLayoutVars>
      </dgm:prSet>
      <dgm:spPr/>
    </dgm:pt>
    <dgm:pt modelId="{24DD8DF7-1C73-4821-9394-F54CBC4DEB27}" type="pres">
      <dgm:prSet presAssocID="{516A6DB7-54B0-47B0-873C-77ED557BDF22}" presName="ThreeNodes_2" presStyleLbl="node1" presStyleIdx="1" presStyleCnt="3">
        <dgm:presLayoutVars>
          <dgm:bulletEnabled val="1"/>
        </dgm:presLayoutVars>
      </dgm:prSet>
      <dgm:spPr/>
    </dgm:pt>
    <dgm:pt modelId="{957CD997-73B9-4F60-A185-F85682233268}" type="pres">
      <dgm:prSet presAssocID="{516A6DB7-54B0-47B0-873C-77ED557BDF22}" presName="ThreeNodes_3" presStyleLbl="node1" presStyleIdx="2" presStyleCnt="3">
        <dgm:presLayoutVars>
          <dgm:bulletEnabled val="1"/>
        </dgm:presLayoutVars>
      </dgm:prSet>
      <dgm:spPr/>
    </dgm:pt>
    <dgm:pt modelId="{9B841D00-3C02-4B50-BAB3-1AA8BFD980F3}" type="pres">
      <dgm:prSet presAssocID="{516A6DB7-54B0-47B0-873C-77ED557BDF22}" presName="ThreeConn_1-2" presStyleLbl="fgAccFollowNode1" presStyleIdx="0" presStyleCnt="2">
        <dgm:presLayoutVars>
          <dgm:bulletEnabled val="1"/>
        </dgm:presLayoutVars>
      </dgm:prSet>
      <dgm:spPr/>
    </dgm:pt>
    <dgm:pt modelId="{4B240CDC-5EBB-433D-B99D-41D180E1CE29}" type="pres">
      <dgm:prSet presAssocID="{516A6DB7-54B0-47B0-873C-77ED557BDF22}" presName="ThreeConn_2-3" presStyleLbl="fgAccFollowNode1" presStyleIdx="1" presStyleCnt="2">
        <dgm:presLayoutVars>
          <dgm:bulletEnabled val="1"/>
        </dgm:presLayoutVars>
      </dgm:prSet>
      <dgm:spPr/>
    </dgm:pt>
    <dgm:pt modelId="{C2D8E3E7-E054-4C2B-B572-B3E36B2800C0}" type="pres">
      <dgm:prSet presAssocID="{516A6DB7-54B0-47B0-873C-77ED557BDF22}" presName="ThreeNodes_1_text" presStyleLbl="node1" presStyleIdx="2" presStyleCnt="3">
        <dgm:presLayoutVars>
          <dgm:bulletEnabled val="1"/>
        </dgm:presLayoutVars>
      </dgm:prSet>
      <dgm:spPr/>
    </dgm:pt>
    <dgm:pt modelId="{4A6B9773-D99E-4E53-9D04-A5A3714FBFCD}" type="pres">
      <dgm:prSet presAssocID="{516A6DB7-54B0-47B0-873C-77ED557BDF22}" presName="ThreeNodes_2_text" presStyleLbl="node1" presStyleIdx="2" presStyleCnt="3">
        <dgm:presLayoutVars>
          <dgm:bulletEnabled val="1"/>
        </dgm:presLayoutVars>
      </dgm:prSet>
      <dgm:spPr/>
    </dgm:pt>
    <dgm:pt modelId="{8C918ECA-B4A1-44A7-9961-3ACAA361F0B0}" type="pres">
      <dgm:prSet presAssocID="{516A6DB7-54B0-47B0-873C-77ED557BDF22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B64A5545-29FF-4D1F-BE85-A2AC21A0A6AF}" type="presOf" srcId="{82F15984-3ECA-49D8-A2EB-A93ED74EE883}" destId="{957CD997-73B9-4F60-A185-F85682233268}" srcOrd="0" destOrd="0" presId="urn:microsoft.com/office/officeart/2005/8/layout/vProcess5"/>
    <dgm:cxn modelId="{58030D67-506E-4F92-AC8F-EB71F772F9B1}" srcId="{516A6DB7-54B0-47B0-873C-77ED557BDF22}" destId="{696CFE38-E2C4-4356-8185-D03D1F9E5C8B}" srcOrd="0" destOrd="0" parTransId="{AAC44C9A-96EA-4605-A2EC-B4202EFD12AF}" sibTransId="{46E1762A-E775-4BA3-9C62-3C215213F5E6}"/>
    <dgm:cxn modelId="{3E263A49-2108-4A99-8E5C-04AAE715753D}" type="presOf" srcId="{82F15984-3ECA-49D8-A2EB-A93ED74EE883}" destId="{8C918ECA-B4A1-44A7-9961-3ACAA361F0B0}" srcOrd="1" destOrd="0" presId="urn:microsoft.com/office/officeart/2005/8/layout/vProcess5"/>
    <dgm:cxn modelId="{9851D44D-17BC-4D35-BFCC-9336C2609C87}" type="presOf" srcId="{5F45C4E5-37A0-428D-B610-A4CF312B1A4A}" destId="{4B240CDC-5EBB-433D-B99D-41D180E1CE29}" srcOrd="0" destOrd="0" presId="urn:microsoft.com/office/officeart/2005/8/layout/vProcess5"/>
    <dgm:cxn modelId="{44888571-3E69-4D5F-A560-BB6191A27468}" type="presOf" srcId="{46E1762A-E775-4BA3-9C62-3C215213F5E6}" destId="{9B841D00-3C02-4B50-BAB3-1AA8BFD980F3}" srcOrd="0" destOrd="0" presId="urn:microsoft.com/office/officeart/2005/8/layout/vProcess5"/>
    <dgm:cxn modelId="{55C38555-4494-4F01-AA5C-68B2766D1D6C}" srcId="{516A6DB7-54B0-47B0-873C-77ED557BDF22}" destId="{6677CEB7-515C-4FA1-963B-EE93A3BC8744}" srcOrd="1" destOrd="0" parTransId="{9F84E657-8C0D-4EE4-8E0D-7948AECF08E5}" sibTransId="{5F45C4E5-37A0-428D-B610-A4CF312B1A4A}"/>
    <dgm:cxn modelId="{FF2C8F75-5FA1-417D-9F80-26E9E477C480}" srcId="{516A6DB7-54B0-47B0-873C-77ED557BDF22}" destId="{82F15984-3ECA-49D8-A2EB-A93ED74EE883}" srcOrd="2" destOrd="0" parTransId="{652E3851-019A-4E9C-8381-265B1854EB9A}" sibTransId="{F6146006-1936-4B90-9FCC-235677DD34A4}"/>
    <dgm:cxn modelId="{A476C47D-AA76-4704-8EA1-F5A835BD89F6}" type="presOf" srcId="{696CFE38-E2C4-4356-8185-D03D1F9E5C8B}" destId="{8AA69003-813F-4B79-9A24-A660B596A95E}" srcOrd="0" destOrd="0" presId="urn:microsoft.com/office/officeart/2005/8/layout/vProcess5"/>
    <dgm:cxn modelId="{10DD838F-65A1-4576-AEE1-3771C06D1395}" type="presOf" srcId="{6677CEB7-515C-4FA1-963B-EE93A3BC8744}" destId="{24DD8DF7-1C73-4821-9394-F54CBC4DEB27}" srcOrd="0" destOrd="0" presId="urn:microsoft.com/office/officeart/2005/8/layout/vProcess5"/>
    <dgm:cxn modelId="{5BB66994-194F-4A20-8599-4EA71248A2EC}" type="presOf" srcId="{516A6DB7-54B0-47B0-873C-77ED557BDF22}" destId="{C8BEF5E0-9EF1-4198-B09C-475018DBB930}" srcOrd="0" destOrd="0" presId="urn:microsoft.com/office/officeart/2005/8/layout/vProcess5"/>
    <dgm:cxn modelId="{70DCFBD3-C687-4C4F-A36E-7F9F97F539D9}" type="presOf" srcId="{6677CEB7-515C-4FA1-963B-EE93A3BC8744}" destId="{4A6B9773-D99E-4E53-9D04-A5A3714FBFCD}" srcOrd="1" destOrd="0" presId="urn:microsoft.com/office/officeart/2005/8/layout/vProcess5"/>
    <dgm:cxn modelId="{F61AE9DF-FC44-4F59-BD41-A5B0315720D7}" type="presOf" srcId="{696CFE38-E2C4-4356-8185-D03D1F9E5C8B}" destId="{C2D8E3E7-E054-4C2B-B572-B3E36B2800C0}" srcOrd="1" destOrd="0" presId="urn:microsoft.com/office/officeart/2005/8/layout/vProcess5"/>
    <dgm:cxn modelId="{2BFDEEE7-0072-4E46-B24D-3B9859034769}" type="presParOf" srcId="{C8BEF5E0-9EF1-4198-B09C-475018DBB930}" destId="{64B86C76-CD3F-40A5-8553-48785EA05E03}" srcOrd="0" destOrd="0" presId="urn:microsoft.com/office/officeart/2005/8/layout/vProcess5"/>
    <dgm:cxn modelId="{52F19010-0341-437B-8EA6-C072423E655C}" type="presParOf" srcId="{C8BEF5E0-9EF1-4198-B09C-475018DBB930}" destId="{8AA69003-813F-4B79-9A24-A660B596A95E}" srcOrd="1" destOrd="0" presId="urn:microsoft.com/office/officeart/2005/8/layout/vProcess5"/>
    <dgm:cxn modelId="{B689EC23-DB9C-410D-94EA-D2EA993A7AB0}" type="presParOf" srcId="{C8BEF5E0-9EF1-4198-B09C-475018DBB930}" destId="{24DD8DF7-1C73-4821-9394-F54CBC4DEB27}" srcOrd="2" destOrd="0" presId="urn:microsoft.com/office/officeart/2005/8/layout/vProcess5"/>
    <dgm:cxn modelId="{97F29927-9CC7-4257-BCDF-E27F8D27FF77}" type="presParOf" srcId="{C8BEF5E0-9EF1-4198-B09C-475018DBB930}" destId="{957CD997-73B9-4F60-A185-F85682233268}" srcOrd="3" destOrd="0" presId="urn:microsoft.com/office/officeart/2005/8/layout/vProcess5"/>
    <dgm:cxn modelId="{399A228B-14E7-4E94-8C32-0A9CE16527D0}" type="presParOf" srcId="{C8BEF5E0-9EF1-4198-B09C-475018DBB930}" destId="{9B841D00-3C02-4B50-BAB3-1AA8BFD980F3}" srcOrd="4" destOrd="0" presId="urn:microsoft.com/office/officeart/2005/8/layout/vProcess5"/>
    <dgm:cxn modelId="{752B3A04-6CEE-47BE-BEF7-B9688A58AADA}" type="presParOf" srcId="{C8BEF5E0-9EF1-4198-B09C-475018DBB930}" destId="{4B240CDC-5EBB-433D-B99D-41D180E1CE29}" srcOrd="5" destOrd="0" presId="urn:microsoft.com/office/officeart/2005/8/layout/vProcess5"/>
    <dgm:cxn modelId="{73A4FE0E-78BC-43F7-9B3A-BA76BAD582FC}" type="presParOf" srcId="{C8BEF5E0-9EF1-4198-B09C-475018DBB930}" destId="{C2D8E3E7-E054-4C2B-B572-B3E36B2800C0}" srcOrd="6" destOrd="0" presId="urn:microsoft.com/office/officeart/2005/8/layout/vProcess5"/>
    <dgm:cxn modelId="{C96134D9-82FA-4413-86A3-50B6A7BCC6E8}" type="presParOf" srcId="{C8BEF5E0-9EF1-4198-B09C-475018DBB930}" destId="{4A6B9773-D99E-4E53-9D04-A5A3714FBFCD}" srcOrd="7" destOrd="0" presId="urn:microsoft.com/office/officeart/2005/8/layout/vProcess5"/>
    <dgm:cxn modelId="{66EF6176-C14D-40A4-8C84-F6AB5618B47B}" type="presParOf" srcId="{C8BEF5E0-9EF1-4198-B09C-475018DBB930}" destId="{8C918ECA-B4A1-44A7-9961-3ACAA361F0B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0AB21A8-DE5C-4D71-8D21-FEF0E2E54A55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E56459E-9FA1-4DF6-BD6E-1F3E35DCF081}">
      <dgm:prSet/>
      <dgm:spPr/>
      <dgm:t>
        <a:bodyPr/>
        <a:lstStyle/>
        <a:p>
          <a:r>
            <a:rPr lang="en-US"/>
            <a:t>Kritika meštianskej morálky a kresťanstva</a:t>
          </a:r>
        </a:p>
      </dgm:t>
    </dgm:pt>
    <dgm:pt modelId="{EFE3C803-5BCA-4116-80C6-5F285D141BDA}" type="parTrans" cxnId="{0A65941F-D50E-42D5-B331-CB14630AD916}">
      <dgm:prSet/>
      <dgm:spPr/>
      <dgm:t>
        <a:bodyPr/>
        <a:lstStyle/>
        <a:p>
          <a:endParaRPr lang="en-US"/>
        </a:p>
      </dgm:t>
    </dgm:pt>
    <dgm:pt modelId="{4B3A92B5-FBF1-4B09-9B33-C3699A0CD45F}" type="sibTrans" cxnId="{0A65941F-D50E-42D5-B331-CB14630AD916}">
      <dgm:prSet/>
      <dgm:spPr/>
      <dgm:t>
        <a:bodyPr/>
        <a:lstStyle/>
        <a:p>
          <a:endParaRPr lang="en-US"/>
        </a:p>
      </dgm:t>
    </dgm:pt>
    <dgm:pt modelId="{ECEAD439-0BC3-494A-BAB4-22AD15014528}">
      <dgm:prSet/>
      <dgm:spPr/>
      <dgm:t>
        <a:bodyPr/>
        <a:lstStyle/>
        <a:p>
          <a:r>
            <a:rPr lang="en-US"/>
            <a:t>Morálka otrokov vs. nadčlovek</a:t>
          </a:r>
        </a:p>
      </dgm:t>
    </dgm:pt>
    <dgm:pt modelId="{4FA78B15-DCD6-4597-81BD-D6A61737489D}" type="parTrans" cxnId="{2BFC9370-C861-4077-9B1C-E54DB28EAEEA}">
      <dgm:prSet/>
      <dgm:spPr/>
      <dgm:t>
        <a:bodyPr/>
        <a:lstStyle/>
        <a:p>
          <a:endParaRPr lang="en-US"/>
        </a:p>
      </dgm:t>
    </dgm:pt>
    <dgm:pt modelId="{2C262B24-107B-4962-B3AF-45EA82819094}" type="sibTrans" cxnId="{2BFC9370-C861-4077-9B1C-E54DB28EAEEA}">
      <dgm:prSet/>
      <dgm:spPr/>
      <dgm:t>
        <a:bodyPr/>
        <a:lstStyle/>
        <a:p>
          <a:endParaRPr lang="en-US"/>
        </a:p>
      </dgm:t>
    </dgm:pt>
    <dgm:pt modelId="{B73D5C9B-5FF9-4373-83EA-CC2823358DBB}">
      <dgm:prSet/>
      <dgm:spPr/>
      <dgm:t>
        <a:bodyPr/>
        <a:lstStyle/>
        <a:p>
          <a:r>
            <a:rPr lang="en-US"/>
            <a:t>Nadčlovek: silná individualita mimo tradičnej morálky</a:t>
          </a:r>
        </a:p>
      </dgm:t>
    </dgm:pt>
    <dgm:pt modelId="{697320DB-1F67-407E-A5B8-241CAACAB09C}" type="parTrans" cxnId="{0858DA41-C7F2-410C-B883-12046C3E3B41}">
      <dgm:prSet/>
      <dgm:spPr/>
      <dgm:t>
        <a:bodyPr/>
        <a:lstStyle/>
        <a:p>
          <a:endParaRPr lang="en-US"/>
        </a:p>
      </dgm:t>
    </dgm:pt>
    <dgm:pt modelId="{67FCC6BA-577F-4899-B5E1-D97270A58DDA}" type="sibTrans" cxnId="{0858DA41-C7F2-410C-B883-12046C3E3B41}">
      <dgm:prSet/>
      <dgm:spPr/>
      <dgm:t>
        <a:bodyPr/>
        <a:lstStyle/>
        <a:p>
          <a:endParaRPr lang="en-US"/>
        </a:p>
      </dgm:t>
    </dgm:pt>
    <dgm:pt modelId="{04B7F72B-C1BE-441F-B7B7-4C4761BF319F}" type="pres">
      <dgm:prSet presAssocID="{30AB21A8-DE5C-4D71-8D21-FEF0E2E54A55}" presName="linear" presStyleCnt="0">
        <dgm:presLayoutVars>
          <dgm:animLvl val="lvl"/>
          <dgm:resizeHandles val="exact"/>
        </dgm:presLayoutVars>
      </dgm:prSet>
      <dgm:spPr/>
    </dgm:pt>
    <dgm:pt modelId="{C46C092A-DE00-4537-A1EE-7DCF1B045338}" type="pres">
      <dgm:prSet presAssocID="{9E56459E-9FA1-4DF6-BD6E-1F3E35DCF08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D380FA6-AFF0-41BB-9DFD-2A0653F35213}" type="pres">
      <dgm:prSet presAssocID="{4B3A92B5-FBF1-4B09-9B33-C3699A0CD45F}" presName="spacer" presStyleCnt="0"/>
      <dgm:spPr/>
    </dgm:pt>
    <dgm:pt modelId="{8512AD65-0BA4-4925-BEEC-750F7EDD98E2}" type="pres">
      <dgm:prSet presAssocID="{ECEAD439-0BC3-494A-BAB4-22AD1501452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D458BD3-DA6B-46B6-A0FB-A44180FC4486}" type="pres">
      <dgm:prSet presAssocID="{2C262B24-107B-4962-B3AF-45EA82819094}" presName="spacer" presStyleCnt="0"/>
      <dgm:spPr/>
    </dgm:pt>
    <dgm:pt modelId="{AA724599-DD08-41F8-A4B8-1C458414223A}" type="pres">
      <dgm:prSet presAssocID="{B73D5C9B-5FF9-4373-83EA-CC2823358DB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F36D902-36EE-48C2-A979-856EA5043A55}" type="presOf" srcId="{ECEAD439-0BC3-494A-BAB4-22AD15014528}" destId="{8512AD65-0BA4-4925-BEEC-750F7EDD98E2}" srcOrd="0" destOrd="0" presId="urn:microsoft.com/office/officeart/2005/8/layout/vList2"/>
    <dgm:cxn modelId="{0A65941F-D50E-42D5-B331-CB14630AD916}" srcId="{30AB21A8-DE5C-4D71-8D21-FEF0E2E54A55}" destId="{9E56459E-9FA1-4DF6-BD6E-1F3E35DCF081}" srcOrd="0" destOrd="0" parTransId="{EFE3C803-5BCA-4116-80C6-5F285D141BDA}" sibTransId="{4B3A92B5-FBF1-4B09-9B33-C3699A0CD45F}"/>
    <dgm:cxn modelId="{0858DA41-C7F2-410C-B883-12046C3E3B41}" srcId="{30AB21A8-DE5C-4D71-8D21-FEF0E2E54A55}" destId="{B73D5C9B-5FF9-4373-83EA-CC2823358DBB}" srcOrd="2" destOrd="0" parTransId="{697320DB-1F67-407E-A5B8-241CAACAB09C}" sibTransId="{67FCC6BA-577F-4899-B5E1-D97270A58DDA}"/>
    <dgm:cxn modelId="{11AB4148-6365-4106-880E-209647264589}" type="presOf" srcId="{B73D5C9B-5FF9-4373-83EA-CC2823358DBB}" destId="{AA724599-DD08-41F8-A4B8-1C458414223A}" srcOrd="0" destOrd="0" presId="urn:microsoft.com/office/officeart/2005/8/layout/vList2"/>
    <dgm:cxn modelId="{C27CD769-D06F-4247-AADA-232ABB79E9F2}" type="presOf" srcId="{9E56459E-9FA1-4DF6-BD6E-1F3E35DCF081}" destId="{C46C092A-DE00-4537-A1EE-7DCF1B045338}" srcOrd="0" destOrd="0" presId="urn:microsoft.com/office/officeart/2005/8/layout/vList2"/>
    <dgm:cxn modelId="{2BFC9370-C861-4077-9B1C-E54DB28EAEEA}" srcId="{30AB21A8-DE5C-4D71-8D21-FEF0E2E54A55}" destId="{ECEAD439-0BC3-494A-BAB4-22AD15014528}" srcOrd="1" destOrd="0" parTransId="{4FA78B15-DCD6-4597-81BD-D6A61737489D}" sibTransId="{2C262B24-107B-4962-B3AF-45EA82819094}"/>
    <dgm:cxn modelId="{80E86BDC-9D88-40A0-A7C7-5E090ACB6D9B}" type="presOf" srcId="{30AB21A8-DE5C-4D71-8D21-FEF0E2E54A55}" destId="{04B7F72B-C1BE-441F-B7B7-4C4761BF319F}" srcOrd="0" destOrd="0" presId="urn:microsoft.com/office/officeart/2005/8/layout/vList2"/>
    <dgm:cxn modelId="{F92E0C0C-6C7E-4F3A-9BB5-FA423EBD43C5}" type="presParOf" srcId="{04B7F72B-C1BE-441F-B7B7-4C4761BF319F}" destId="{C46C092A-DE00-4537-A1EE-7DCF1B045338}" srcOrd="0" destOrd="0" presId="urn:microsoft.com/office/officeart/2005/8/layout/vList2"/>
    <dgm:cxn modelId="{07069981-72A8-4E27-B637-48C950FF18D8}" type="presParOf" srcId="{04B7F72B-C1BE-441F-B7B7-4C4761BF319F}" destId="{BD380FA6-AFF0-41BB-9DFD-2A0653F35213}" srcOrd="1" destOrd="0" presId="urn:microsoft.com/office/officeart/2005/8/layout/vList2"/>
    <dgm:cxn modelId="{2E47BF9E-89CD-409D-AAEC-B66CB6567B6E}" type="presParOf" srcId="{04B7F72B-C1BE-441F-B7B7-4C4761BF319F}" destId="{8512AD65-0BA4-4925-BEEC-750F7EDD98E2}" srcOrd="2" destOrd="0" presId="urn:microsoft.com/office/officeart/2005/8/layout/vList2"/>
    <dgm:cxn modelId="{0E2BC79D-F100-4848-A40F-908D658302DF}" type="presParOf" srcId="{04B7F72B-C1BE-441F-B7B7-4C4761BF319F}" destId="{2D458BD3-DA6B-46B6-A0FB-A44180FC4486}" srcOrd="3" destOrd="0" presId="urn:microsoft.com/office/officeart/2005/8/layout/vList2"/>
    <dgm:cxn modelId="{DB6F9AEA-C0FE-4BA2-AF22-7DD25FB43F77}" type="presParOf" srcId="{04B7F72B-C1BE-441F-B7B7-4C4761BF319F}" destId="{AA724599-DD08-41F8-A4B8-1C458414223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D18D07C-9B29-4A08-9B48-E4086514A55F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DCBDE36-7431-4664-9B3C-A40947EF2F41}">
      <dgm:prSet/>
      <dgm:spPr/>
      <dgm:t>
        <a:bodyPr/>
        <a:lstStyle/>
        <a:p>
          <a:r>
            <a:rPr lang="en-US"/>
            <a:t>Najvyššia hodnota: život a vôľa k moci</a:t>
          </a:r>
        </a:p>
      </dgm:t>
    </dgm:pt>
    <dgm:pt modelId="{B0664D3F-CF81-483A-9782-635FCF75A29B}" type="parTrans" cxnId="{A93503FC-4C01-421D-AAAD-9E79C0AB1FA3}">
      <dgm:prSet/>
      <dgm:spPr/>
      <dgm:t>
        <a:bodyPr/>
        <a:lstStyle/>
        <a:p>
          <a:endParaRPr lang="en-US"/>
        </a:p>
      </dgm:t>
    </dgm:pt>
    <dgm:pt modelId="{0334F4BD-8252-48BE-ADF5-2CCA8AD22D14}" type="sibTrans" cxnId="{A93503FC-4C01-421D-AAAD-9E79C0AB1FA3}">
      <dgm:prSet/>
      <dgm:spPr/>
      <dgm:t>
        <a:bodyPr/>
        <a:lstStyle/>
        <a:p>
          <a:endParaRPr lang="en-US"/>
        </a:p>
      </dgm:t>
    </dgm:pt>
    <dgm:pt modelId="{C48BC465-60B6-45F6-B90D-9683BE86B25B}">
      <dgm:prSet/>
      <dgm:spPr/>
      <dgm:t>
        <a:bodyPr/>
        <a:lstStyle/>
        <a:p>
          <a:r>
            <a:rPr lang="en-US"/>
            <a:t>Vôľa ako individuálna sila k poznaniu, ovládnutiu, tvorbe</a:t>
          </a:r>
        </a:p>
      </dgm:t>
    </dgm:pt>
    <dgm:pt modelId="{755ED1E1-F628-4475-B562-EFBB150E6E2A}" type="parTrans" cxnId="{1123560C-F94C-42BF-83A0-8A74832ED674}">
      <dgm:prSet/>
      <dgm:spPr/>
      <dgm:t>
        <a:bodyPr/>
        <a:lstStyle/>
        <a:p>
          <a:endParaRPr lang="en-US"/>
        </a:p>
      </dgm:t>
    </dgm:pt>
    <dgm:pt modelId="{5279BD2C-578E-43E5-9AB5-2AE774FA8A6E}" type="sibTrans" cxnId="{1123560C-F94C-42BF-83A0-8A74832ED674}">
      <dgm:prSet/>
      <dgm:spPr/>
      <dgm:t>
        <a:bodyPr/>
        <a:lstStyle/>
        <a:p>
          <a:endParaRPr lang="en-US"/>
        </a:p>
      </dgm:t>
    </dgm:pt>
    <dgm:pt modelId="{73D038FE-29D6-4250-BD76-51028BC3C418}">
      <dgm:prSet/>
      <dgm:spPr/>
      <dgm:t>
        <a:bodyPr/>
        <a:lstStyle/>
        <a:p>
          <a:r>
            <a:rPr lang="en-US"/>
            <a:t>Nadčlovek ako cieľ evolúcie – tvorca hodnôt</a:t>
          </a:r>
        </a:p>
      </dgm:t>
    </dgm:pt>
    <dgm:pt modelId="{26F28829-B481-4DFE-BBDE-D88FFE82613A}" type="parTrans" cxnId="{D8810374-7294-406B-B453-06F81E0F90E1}">
      <dgm:prSet/>
      <dgm:spPr/>
      <dgm:t>
        <a:bodyPr/>
        <a:lstStyle/>
        <a:p>
          <a:endParaRPr lang="en-US"/>
        </a:p>
      </dgm:t>
    </dgm:pt>
    <dgm:pt modelId="{A0D6B56A-A5E8-462F-A703-8BAD9299DFEE}" type="sibTrans" cxnId="{D8810374-7294-406B-B453-06F81E0F90E1}">
      <dgm:prSet/>
      <dgm:spPr/>
      <dgm:t>
        <a:bodyPr/>
        <a:lstStyle/>
        <a:p>
          <a:endParaRPr lang="en-US"/>
        </a:p>
      </dgm:t>
    </dgm:pt>
    <dgm:pt modelId="{6AEEC153-78ED-4476-AC09-7C0B2CA15E08}" type="pres">
      <dgm:prSet presAssocID="{2D18D07C-9B29-4A08-9B48-E4086514A55F}" presName="outerComposite" presStyleCnt="0">
        <dgm:presLayoutVars>
          <dgm:chMax val="5"/>
          <dgm:dir/>
          <dgm:resizeHandles val="exact"/>
        </dgm:presLayoutVars>
      </dgm:prSet>
      <dgm:spPr/>
    </dgm:pt>
    <dgm:pt modelId="{E04274BF-BC86-4221-B42F-70598C3C6F4E}" type="pres">
      <dgm:prSet presAssocID="{2D18D07C-9B29-4A08-9B48-E4086514A55F}" presName="dummyMaxCanvas" presStyleCnt="0">
        <dgm:presLayoutVars/>
      </dgm:prSet>
      <dgm:spPr/>
    </dgm:pt>
    <dgm:pt modelId="{3F41F4A6-7BF0-4DE8-B8A8-E86BA86626BC}" type="pres">
      <dgm:prSet presAssocID="{2D18D07C-9B29-4A08-9B48-E4086514A55F}" presName="ThreeNodes_1" presStyleLbl="node1" presStyleIdx="0" presStyleCnt="3">
        <dgm:presLayoutVars>
          <dgm:bulletEnabled val="1"/>
        </dgm:presLayoutVars>
      </dgm:prSet>
      <dgm:spPr/>
    </dgm:pt>
    <dgm:pt modelId="{676D47CC-6FC1-4DDD-9B4E-B0E3FD685112}" type="pres">
      <dgm:prSet presAssocID="{2D18D07C-9B29-4A08-9B48-E4086514A55F}" presName="ThreeNodes_2" presStyleLbl="node1" presStyleIdx="1" presStyleCnt="3">
        <dgm:presLayoutVars>
          <dgm:bulletEnabled val="1"/>
        </dgm:presLayoutVars>
      </dgm:prSet>
      <dgm:spPr/>
    </dgm:pt>
    <dgm:pt modelId="{48E9C3D8-0573-4095-9A60-B369AEA01CE3}" type="pres">
      <dgm:prSet presAssocID="{2D18D07C-9B29-4A08-9B48-E4086514A55F}" presName="ThreeNodes_3" presStyleLbl="node1" presStyleIdx="2" presStyleCnt="3">
        <dgm:presLayoutVars>
          <dgm:bulletEnabled val="1"/>
        </dgm:presLayoutVars>
      </dgm:prSet>
      <dgm:spPr/>
    </dgm:pt>
    <dgm:pt modelId="{67DF9B97-F07E-44ED-9DD7-CC25BAFCA813}" type="pres">
      <dgm:prSet presAssocID="{2D18D07C-9B29-4A08-9B48-E4086514A55F}" presName="ThreeConn_1-2" presStyleLbl="fgAccFollowNode1" presStyleIdx="0" presStyleCnt="2">
        <dgm:presLayoutVars>
          <dgm:bulletEnabled val="1"/>
        </dgm:presLayoutVars>
      </dgm:prSet>
      <dgm:spPr/>
    </dgm:pt>
    <dgm:pt modelId="{7E6F999B-4D64-41F3-A371-AEAD27620CA6}" type="pres">
      <dgm:prSet presAssocID="{2D18D07C-9B29-4A08-9B48-E4086514A55F}" presName="ThreeConn_2-3" presStyleLbl="fgAccFollowNode1" presStyleIdx="1" presStyleCnt="2">
        <dgm:presLayoutVars>
          <dgm:bulletEnabled val="1"/>
        </dgm:presLayoutVars>
      </dgm:prSet>
      <dgm:spPr/>
    </dgm:pt>
    <dgm:pt modelId="{31371F2D-B366-491E-A307-AB6ABCA2C28A}" type="pres">
      <dgm:prSet presAssocID="{2D18D07C-9B29-4A08-9B48-E4086514A55F}" presName="ThreeNodes_1_text" presStyleLbl="node1" presStyleIdx="2" presStyleCnt="3">
        <dgm:presLayoutVars>
          <dgm:bulletEnabled val="1"/>
        </dgm:presLayoutVars>
      </dgm:prSet>
      <dgm:spPr/>
    </dgm:pt>
    <dgm:pt modelId="{EFDC4BE6-9FB3-4377-AC60-F0AE74AD56A1}" type="pres">
      <dgm:prSet presAssocID="{2D18D07C-9B29-4A08-9B48-E4086514A55F}" presName="ThreeNodes_2_text" presStyleLbl="node1" presStyleIdx="2" presStyleCnt="3">
        <dgm:presLayoutVars>
          <dgm:bulletEnabled val="1"/>
        </dgm:presLayoutVars>
      </dgm:prSet>
      <dgm:spPr/>
    </dgm:pt>
    <dgm:pt modelId="{6591E02B-92AF-41A4-8815-4A3FDEF4C4D1}" type="pres">
      <dgm:prSet presAssocID="{2D18D07C-9B29-4A08-9B48-E4086514A55F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1123560C-F94C-42BF-83A0-8A74832ED674}" srcId="{2D18D07C-9B29-4A08-9B48-E4086514A55F}" destId="{C48BC465-60B6-45F6-B90D-9683BE86B25B}" srcOrd="1" destOrd="0" parTransId="{755ED1E1-F628-4475-B562-EFBB150E6E2A}" sibTransId="{5279BD2C-578E-43E5-9AB5-2AE774FA8A6E}"/>
    <dgm:cxn modelId="{E54E932D-2D2B-4B2F-8480-45B341A841AB}" type="presOf" srcId="{5279BD2C-578E-43E5-9AB5-2AE774FA8A6E}" destId="{7E6F999B-4D64-41F3-A371-AEAD27620CA6}" srcOrd="0" destOrd="0" presId="urn:microsoft.com/office/officeart/2005/8/layout/vProcess5"/>
    <dgm:cxn modelId="{77A23D3B-FFEF-4C26-A298-5B655259EA9D}" type="presOf" srcId="{0334F4BD-8252-48BE-ADF5-2CCA8AD22D14}" destId="{67DF9B97-F07E-44ED-9DD7-CC25BAFCA813}" srcOrd="0" destOrd="0" presId="urn:microsoft.com/office/officeart/2005/8/layout/vProcess5"/>
    <dgm:cxn modelId="{1C3A1C63-3A9E-42C5-A066-01112A1EEB65}" type="presOf" srcId="{C48BC465-60B6-45F6-B90D-9683BE86B25B}" destId="{EFDC4BE6-9FB3-4377-AC60-F0AE74AD56A1}" srcOrd="1" destOrd="0" presId="urn:microsoft.com/office/officeart/2005/8/layout/vProcess5"/>
    <dgm:cxn modelId="{00783C63-03B5-41CD-AA34-1C7C1384634D}" type="presOf" srcId="{2D18D07C-9B29-4A08-9B48-E4086514A55F}" destId="{6AEEC153-78ED-4476-AC09-7C0B2CA15E08}" srcOrd="0" destOrd="0" presId="urn:microsoft.com/office/officeart/2005/8/layout/vProcess5"/>
    <dgm:cxn modelId="{1EA84369-0722-4BC4-AFC0-22B3BEDA2312}" type="presOf" srcId="{73D038FE-29D6-4250-BD76-51028BC3C418}" destId="{48E9C3D8-0573-4095-9A60-B369AEA01CE3}" srcOrd="0" destOrd="0" presId="urn:microsoft.com/office/officeart/2005/8/layout/vProcess5"/>
    <dgm:cxn modelId="{EE33BD70-1087-4793-AD7B-35C169995EAE}" type="presOf" srcId="{C48BC465-60B6-45F6-B90D-9683BE86B25B}" destId="{676D47CC-6FC1-4DDD-9B4E-B0E3FD685112}" srcOrd="0" destOrd="0" presId="urn:microsoft.com/office/officeart/2005/8/layout/vProcess5"/>
    <dgm:cxn modelId="{D8810374-7294-406B-B453-06F81E0F90E1}" srcId="{2D18D07C-9B29-4A08-9B48-E4086514A55F}" destId="{73D038FE-29D6-4250-BD76-51028BC3C418}" srcOrd="2" destOrd="0" parTransId="{26F28829-B481-4DFE-BBDE-D88FFE82613A}" sibTransId="{A0D6B56A-A5E8-462F-A703-8BAD9299DFEE}"/>
    <dgm:cxn modelId="{AD7D3B58-0AF6-421F-9ED5-9AC1FB9B5039}" type="presOf" srcId="{FDCBDE36-7431-4664-9B3C-A40947EF2F41}" destId="{31371F2D-B366-491E-A307-AB6ABCA2C28A}" srcOrd="1" destOrd="0" presId="urn:microsoft.com/office/officeart/2005/8/layout/vProcess5"/>
    <dgm:cxn modelId="{D8C2E292-77B4-415E-9721-9308E4B0BC7C}" type="presOf" srcId="{73D038FE-29D6-4250-BD76-51028BC3C418}" destId="{6591E02B-92AF-41A4-8815-4A3FDEF4C4D1}" srcOrd="1" destOrd="0" presId="urn:microsoft.com/office/officeart/2005/8/layout/vProcess5"/>
    <dgm:cxn modelId="{5E87B7B8-D5B2-4AC7-98F7-F4B835BB111F}" type="presOf" srcId="{FDCBDE36-7431-4664-9B3C-A40947EF2F41}" destId="{3F41F4A6-7BF0-4DE8-B8A8-E86BA86626BC}" srcOrd="0" destOrd="0" presId="urn:microsoft.com/office/officeart/2005/8/layout/vProcess5"/>
    <dgm:cxn modelId="{A93503FC-4C01-421D-AAAD-9E79C0AB1FA3}" srcId="{2D18D07C-9B29-4A08-9B48-E4086514A55F}" destId="{FDCBDE36-7431-4664-9B3C-A40947EF2F41}" srcOrd="0" destOrd="0" parTransId="{B0664D3F-CF81-483A-9782-635FCF75A29B}" sibTransId="{0334F4BD-8252-48BE-ADF5-2CCA8AD22D14}"/>
    <dgm:cxn modelId="{8E8282E7-52DF-43AD-B5C2-5E04BC5B7BC4}" type="presParOf" srcId="{6AEEC153-78ED-4476-AC09-7C0B2CA15E08}" destId="{E04274BF-BC86-4221-B42F-70598C3C6F4E}" srcOrd="0" destOrd="0" presId="urn:microsoft.com/office/officeart/2005/8/layout/vProcess5"/>
    <dgm:cxn modelId="{3D285D23-D5F2-4D30-A813-973E4FF8B234}" type="presParOf" srcId="{6AEEC153-78ED-4476-AC09-7C0B2CA15E08}" destId="{3F41F4A6-7BF0-4DE8-B8A8-E86BA86626BC}" srcOrd="1" destOrd="0" presId="urn:microsoft.com/office/officeart/2005/8/layout/vProcess5"/>
    <dgm:cxn modelId="{B582599C-520A-4DD6-811E-822B14290C61}" type="presParOf" srcId="{6AEEC153-78ED-4476-AC09-7C0B2CA15E08}" destId="{676D47CC-6FC1-4DDD-9B4E-B0E3FD685112}" srcOrd="2" destOrd="0" presId="urn:microsoft.com/office/officeart/2005/8/layout/vProcess5"/>
    <dgm:cxn modelId="{480C10CA-C296-4972-A952-0E04861E3000}" type="presParOf" srcId="{6AEEC153-78ED-4476-AC09-7C0B2CA15E08}" destId="{48E9C3D8-0573-4095-9A60-B369AEA01CE3}" srcOrd="3" destOrd="0" presId="urn:microsoft.com/office/officeart/2005/8/layout/vProcess5"/>
    <dgm:cxn modelId="{F5ED4241-EBE0-4FC2-8EF8-3C995EE350C3}" type="presParOf" srcId="{6AEEC153-78ED-4476-AC09-7C0B2CA15E08}" destId="{67DF9B97-F07E-44ED-9DD7-CC25BAFCA813}" srcOrd="4" destOrd="0" presId="urn:microsoft.com/office/officeart/2005/8/layout/vProcess5"/>
    <dgm:cxn modelId="{1B7C5AAD-E67A-4F5E-8A2C-0DE437EF385B}" type="presParOf" srcId="{6AEEC153-78ED-4476-AC09-7C0B2CA15E08}" destId="{7E6F999B-4D64-41F3-A371-AEAD27620CA6}" srcOrd="5" destOrd="0" presId="urn:microsoft.com/office/officeart/2005/8/layout/vProcess5"/>
    <dgm:cxn modelId="{EC24A9BB-AECC-4370-B9A7-2A9621D79760}" type="presParOf" srcId="{6AEEC153-78ED-4476-AC09-7C0B2CA15E08}" destId="{31371F2D-B366-491E-A307-AB6ABCA2C28A}" srcOrd="6" destOrd="0" presId="urn:microsoft.com/office/officeart/2005/8/layout/vProcess5"/>
    <dgm:cxn modelId="{ED29CC8E-3792-4288-B13B-0B8EA03493CC}" type="presParOf" srcId="{6AEEC153-78ED-4476-AC09-7C0B2CA15E08}" destId="{EFDC4BE6-9FB3-4377-AC60-F0AE74AD56A1}" srcOrd="7" destOrd="0" presId="urn:microsoft.com/office/officeart/2005/8/layout/vProcess5"/>
    <dgm:cxn modelId="{AD1A61D2-4B51-43C3-B08F-66B8749C86CE}" type="presParOf" srcId="{6AEEC153-78ED-4476-AC09-7C0B2CA15E08}" destId="{6591E02B-92AF-41A4-8815-4A3FDEF4C4D1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57DC12B-CE87-450E-9D8E-C3758E9383FD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199C07B-9708-47E0-A3B1-3C95F518F3EC}">
      <dgm:prSet/>
      <dgm:spPr/>
      <dgm:t>
        <a:bodyPr/>
        <a:lstStyle/>
        <a:p>
          <a:r>
            <a:rPr lang="en-US"/>
            <a:t>„Boh je mŕtvy“ – človek stráca oporu v tradičných hodnotách</a:t>
          </a:r>
        </a:p>
      </dgm:t>
    </dgm:pt>
    <dgm:pt modelId="{2866576A-37D9-48C6-AA22-9987359A629E}" type="parTrans" cxnId="{C5D012CD-1C43-4AAE-A67A-0B87AECCB9F6}">
      <dgm:prSet/>
      <dgm:spPr/>
      <dgm:t>
        <a:bodyPr/>
        <a:lstStyle/>
        <a:p>
          <a:endParaRPr lang="en-US"/>
        </a:p>
      </dgm:t>
    </dgm:pt>
    <dgm:pt modelId="{5CBBC499-8AB5-4CD9-B06F-A4BBDCCAD160}" type="sibTrans" cxnId="{C5D012CD-1C43-4AAE-A67A-0B87AECCB9F6}">
      <dgm:prSet/>
      <dgm:spPr/>
      <dgm:t>
        <a:bodyPr/>
        <a:lstStyle/>
        <a:p>
          <a:endParaRPr lang="en-US"/>
        </a:p>
      </dgm:t>
    </dgm:pt>
    <dgm:pt modelId="{6B0CD912-8B42-45CD-915C-1CA8D14F337D}">
      <dgm:prSet/>
      <dgm:spPr/>
      <dgm:t>
        <a:bodyPr/>
        <a:lstStyle/>
        <a:p>
          <a:r>
            <a:rPr lang="en-US"/>
            <a:t>Moderný človek je slobodný, ale aj osamotený</a:t>
          </a:r>
        </a:p>
      </dgm:t>
    </dgm:pt>
    <dgm:pt modelId="{DFA8D160-14CC-4489-BD3A-6A764040DA20}" type="parTrans" cxnId="{FCC61F27-A37A-449B-9B5C-A0B700B3CA03}">
      <dgm:prSet/>
      <dgm:spPr/>
      <dgm:t>
        <a:bodyPr/>
        <a:lstStyle/>
        <a:p>
          <a:endParaRPr lang="en-US"/>
        </a:p>
      </dgm:t>
    </dgm:pt>
    <dgm:pt modelId="{88C9369E-B750-43C1-B435-D80CF7735036}" type="sibTrans" cxnId="{FCC61F27-A37A-449B-9B5C-A0B700B3CA03}">
      <dgm:prSet/>
      <dgm:spPr/>
      <dgm:t>
        <a:bodyPr/>
        <a:lstStyle/>
        <a:p>
          <a:endParaRPr lang="en-US"/>
        </a:p>
      </dgm:t>
    </dgm:pt>
    <dgm:pt modelId="{FF530C33-E8C6-4101-B18E-A364A5ED2914}">
      <dgm:prSet/>
      <dgm:spPr/>
      <dgm:t>
        <a:bodyPr/>
        <a:lstStyle/>
        <a:p>
          <a:r>
            <a:rPr lang="en-US"/>
            <a:t>Výzva: prehodnotiť všetky hodnoty</a:t>
          </a:r>
        </a:p>
      </dgm:t>
    </dgm:pt>
    <dgm:pt modelId="{A321069D-B1F6-4D25-BF40-88B16253FE09}" type="parTrans" cxnId="{1E16BFAB-D64A-4BE7-B805-EAC57E7CBFD2}">
      <dgm:prSet/>
      <dgm:spPr/>
      <dgm:t>
        <a:bodyPr/>
        <a:lstStyle/>
        <a:p>
          <a:endParaRPr lang="en-US"/>
        </a:p>
      </dgm:t>
    </dgm:pt>
    <dgm:pt modelId="{0E472DAA-ACAD-4C15-A2ED-FB5AD39AEE69}" type="sibTrans" cxnId="{1E16BFAB-D64A-4BE7-B805-EAC57E7CBFD2}">
      <dgm:prSet/>
      <dgm:spPr/>
      <dgm:t>
        <a:bodyPr/>
        <a:lstStyle/>
        <a:p>
          <a:endParaRPr lang="en-US"/>
        </a:p>
      </dgm:t>
    </dgm:pt>
    <dgm:pt modelId="{97EA3708-A393-4FA8-9A4F-D160B40E6CE4}" type="pres">
      <dgm:prSet presAssocID="{057DC12B-CE87-450E-9D8E-C3758E9383FD}" presName="outerComposite" presStyleCnt="0">
        <dgm:presLayoutVars>
          <dgm:chMax val="5"/>
          <dgm:dir/>
          <dgm:resizeHandles val="exact"/>
        </dgm:presLayoutVars>
      </dgm:prSet>
      <dgm:spPr/>
    </dgm:pt>
    <dgm:pt modelId="{FD889B51-8A88-4897-BF86-4230169D3808}" type="pres">
      <dgm:prSet presAssocID="{057DC12B-CE87-450E-9D8E-C3758E9383FD}" presName="dummyMaxCanvas" presStyleCnt="0">
        <dgm:presLayoutVars/>
      </dgm:prSet>
      <dgm:spPr/>
    </dgm:pt>
    <dgm:pt modelId="{F40C526B-3168-48AC-B92D-4D28C082F052}" type="pres">
      <dgm:prSet presAssocID="{057DC12B-CE87-450E-9D8E-C3758E9383FD}" presName="ThreeNodes_1" presStyleLbl="node1" presStyleIdx="0" presStyleCnt="3">
        <dgm:presLayoutVars>
          <dgm:bulletEnabled val="1"/>
        </dgm:presLayoutVars>
      </dgm:prSet>
      <dgm:spPr/>
    </dgm:pt>
    <dgm:pt modelId="{69D773C5-E98F-4A8B-AD62-470BCFC11875}" type="pres">
      <dgm:prSet presAssocID="{057DC12B-CE87-450E-9D8E-C3758E9383FD}" presName="ThreeNodes_2" presStyleLbl="node1" presStyleIdx="1" presStyleCnt="3">
        <dgm:presLayoutVars>
          <dgm:bulletEnabled val="1"/>
        </dgm:presLayoutVars>
      </dgm:prSet>
      <dgm:spPr/>
    </dgm:pt>
    <dgm:pt modelId="{88F35391-7B3B-452C-ACE8-4E5A45DEF619}" type="pres">
      <dgm:prSet presAssocID="{057DC12B-CE87-450E-9D8E-C3758E9383FD}" presName="ThreeNodes_3" presStyleLbl="node1" presStyleIdx="2" presStyleCnt="3">
        <dgm:presLayoutVars>
          <dgm:bulletEnabled val="1"/>
        </dgm:presLayoutVars>
      </dgm:prSet>
      <dgm:spPr/>
    </dgm:pt>
    <dgm:pt modelId="{14586EA0-CA5C-47BA-9EA6-7F8CAEE02BCE}" type="pres">
      <dgm:prSet presAssocID="{057DC12B-CE87-450E-9D8E-C3758E9383FD}" presName="ThreeConn_1-2" presStyleLbl="fgAccFollowNode1" presStyleIdx="0" presStyleCnt="2">
        <dgm:presLayoutVars>
          <dgm:bulletEnabled val="1"/>
        </dgm:presLayoutVars>
      </dgm:prSet>
      <dgm:spPr/>
    </dgm:pt>
    <dgm:pt modelId="{100CEDC4-B3B3-402A-A952-9E9F12AD0271}" type="pres">
      <dgm:prSet presAssocID="{057DC12B-CE87-450E-9D8E-C3758E9383FD}" presName="ThreeConn_2-3" presStyleLbl="fgAccFollowNode1" presStyleIdx="1" presStyleCnt="2">
        <dgm:presLayoutVars>
          <dgm:bulletEnabled val="1"/>
        </dgm:presLayoutVars>
      </dgm:prSet>
      <dgm:spPr/>
    </dgm:pt>
    <dgm:pt modelId="{B1C7F3EB-23A5-4E44-9D57-55B2EADB294B}" type="pres">
      <dgm:prSet presAssocID="{057DC12B-CE87-450E-9D8E-C3758E9383FD}" presName="ThreeNodes_1_text" presStyleLbl="node1" presStyleIdx="2" presStyleCnt="3">
        <dgm:presLayoutVars>
          <dgm:bulletEnabled val="1"/>
        </dgm:presLayoutVars>
      </dgm:prSet>
      <dgm:spPr/>
    </dgm:pt>
    <dgm:pt modelId="{29522825-2A6C-41C3-A9B6-01A7AAF0AFBD}" type="pres">
      <dgm:prSet presAssocID="{057DC12B-CE87-450E-9D8E-C3758E9383FD}" presName="ThreeNodes_2_text" presStyleLbl="node1" presStyleIdx="2" presStyleCnt="3">
        <dgm:presLayoutVars>
          <dgm:bulletEnabled val="1"/>
        </dgm:presLayoutVars>
      </dgm:prSet>
      <dgm:spPr/>
    </dgm:pt>
    <dgm:pt modelId="{47FC8BA1-4D20-424C-A2CE-03BE29708891}" type="pres">
      <dgm:prSet presAssocID="{057DC12B-CE87-450E-9D8E-C3758E9383FD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EFCB671B-E854-44B9-97CC-47AF0DA66453}" type="presOf" srcId="{6B0CD912-8B42-45CD-915C-1CA8D14F337D}" destId="{69D773C5-E98F-4A8B-AD62-470BCFC11875}" srcOrd="0" destOrd="0" presId="urn:microsoft.com/office/officeart/2005/8/layout/vProcess5"/>
    <dgm:cxn modelId="{FCC61F27-A37A-449B-9B5C-A0B700B3CA03}" srcId="{057DC12B-CE87-450E-9D8E-C3758E9383FD}" destId="{6B0CD912-8B42-45CD-915C-1CA8D14F337D}" srcOrd="1" destOrd="0" parTransId="{DFA8D160-14CC-4489-BD3A-6A764040DA20}" sibTransId="{88C9369E-B750-43C1-B435-D80CF7735036}"/>
    <dgm:cxn modelId="{BCFEA33E-39B7-4931-B7A8-26876D26D738}" type="presOf" srcId="{6B0CD912-8B42-45CD-915C-1CA8D14F337D}" destId="{29522825-2A6C-41C3-A9B6-01A7AAF0AFBD}" srcOrd="1" destOrd="0" presId="urn:microsoft.com/office/officeart/2005/8/layout/vProcess5"/>
    <dgm:cxn modelId="{C61B7A41-2249-4B03-80D2-2E3D97E0BB89}" type="presOf" srcId="{88C9369E-B750-43C1-B435-D80CF7735036}" destId="{100CEDC4-B3B3-402A-A952-9E9F12AD0271}" srcOrd="0" destOrd="0" presId="urn:microsoft.com/office/officeart/2005/8/layout/vProcess5"/>
    <dgm:cxn modelId="{EDD8894D-68E8-4234-B095-120E0AD984F8}" type="presOf" srcId="{5CBBC499-8AB5-4CD9-B06F-A4BBDCCAD160}" destId="{14586EA0-CA5C-47BA-9EA6-7F8CAEE02BCE}" srcOrd="0" destOrd="0" presId="urn:microsoft.com/office/officeart/2005/8/layout/vProcess5"/>
    <dgm:cxn modelId="{EBCCE3A2-398F-46EC-B3E5-0C4C3D5F691C}" type="presOf" srcId="{057DC12B-CE87-450E-9D8E-C3758E9383FD}" destId="{97EA3708-A393-4FA8-9A4F-D160B40E6CE4}" srcOrd="0" destOrd="0" presId="urn:microsoft.com/office/officeart/2005/8/layout/vProcess5"/>
    <dgm:cxn modelId="{1E16BFAB-D64A-4BE7-B805-EAC57E7CBFD2}" srcId="{057DC12B-CE87-450E-9D8E-C3758E9383FD}" destId="{FF530C33-E8C6-4101-B18E-A364A5ED2914}" srcOrd="2" destOrd="0" parTransId="{A321069D-B1F6-4D25-BF40-88B16253FE09}" sibTransId="{0E472DAA-ACAD-4C15-A2ED-FB5AD39AEE69}"/>
    <dgm:cxn modelId="{2E59CDB7-57BE-44F4-AEA7-06DE27E7BEC0}" type="presOf" srcId="{FF530C33-E8C6-4101-B18E-A364A5ED2914}" destId="{47FC8BA1-4D20-424C-A2CE-03BE29708891}" srcOrd="1" destOrd="0" presId="urn:microsoft.com/office/officeart/2005/8/layout/vProcess5"/>
    <dgm:cxn modelId="{C5D012CD-1C43-4AAE-A67A-0B87AECCB9F6}" srcId="{057DC12B-CE87-450E-9D8E-C3758E9383FD}" destId="{0199C07B-9708-47E0-A3B1-3C95F518F3EC}" srcOrd="0" destOrd="0" parTransId="{2866576A-37D9-48C6-AA22-9987359A629E}" sibTransId="{5CBBC499-8AB5-4CD9-B06F-A4BBDCCAD160}"/>
    <dgm:cxn modelId="{8BE3ADD7-F6E7-440F-94A5-64846E8B9BBD}" type="presOf" srcId="{0199C07B-9708-47E0-A3B1-3C95F518F3EC}" destId="{F40C526B-3168-48AC-B92D-4D28C082F052}" srcOrd="0" destOrd="0" presId="urn:microsoft.com/office/officeart/2005/8/layout/vProcess5"/>
    <dgm:cxn modelId="{E63E96DC-F053-4EE3-860D-B2973A078364}" type="presOf" srcId="{FF530C33-E8C6-4101-B18E-A364A5ED2914}" destId="{88F35391-7B3B-452C-ACE8-4E5A45DEF619}" srcOrd="0" destOrd="0" presId="urn:microsoft.com/office/officeart/2005/8/layout/vProcess5"/>
    <dgm:cxn modelId="{28CF44FB-5BE8-460F-97CA-030F7405D2A2}" type="presOf" srcId="{0199C07B-9708-47E0-A3B1-3C95F518F3EC}" destId="{B1C7F3EB-23A5-4E44-9D57-55B2EADB294B}" srcOrd="1" destOrd="0" presId="urn:microsoft.com/office/officeart/2005/8/layout/vProcess5"/>
    <dgm:cxn modelId="{E99DDD5F-BCE9-44A9-89CF-25334961EF25}" type="presParOf" srcId="{97EA3708-A393-4FA8-9A4F-D160B40E6CE4}" destId="{FD889B51-8A88-4897-BF86-4230169D3808}" srcOrd="0" destOrd="0" presId="urn:microsoft.com/office/officeart/2005/8/layout/vProcess5"/>
    <dgm:cxn modelId="{D4F16C94-4952-4F35-91C3-1F115851D4A3}" type="presParOf" srcId="{97EA3708-A393-4FA8-9A4F-D160B40E6CE4}" destId="{F40C526B-3168-48AC-B92D-4D28C082F052}" srcOrd="1" destOrd="0" presId="urn:microsoft.com/office/officeart/2005/8/layout/vProcess5"/>
    <dgm:cxn modelId="{C82F6B65-9845-4EAF-A165-B1B9EB0DCC94}" type="presParOf" srcId="{97EA3708-A393-4FA8-9A4F-D160B40E6CE4}" destId="{69D773C5-E98F-4A8B-AD62-470BCFC11875}" srcOrd="2" destOrd="0" presId="urn:microsoft.com/office/officeart/2005/8/layout/vProcess5"/>
    <dgm:cxn modelId="{0E735379-B3BE-44E5-BBB7-7C1F906304F3}" type="presParOf" srcId="{97EA3708-A393-4FA8-9A4F-D160B40E6CE4}" destId="{88F35391-7B3B-452C-ACE8-4E5A45DEF619}" srcOrd="3" destOrd="0" presId="urn:microsoft.com/office/officeart/2005/8/layout/vProcess5"/>
    <dgm:cxn modelId="{2C80BFEE-7DD3-4F2C-87E2-B451CDB3CBBC}" type="presParOf" srcId="{97EA3708-A393-4FA8-9A4F-D160B40E6CE4}" destId="{14586EA0-CA5C-47BA-9EA6-7F8CAEE02BCE}" srcOrd="4" destOrd="0" presId="urn:microsoft.com/office/officeart/2005/8/layout/vProcess5"/>
    <dgm:cxn modelId="{747C4906-3F41-45DE-AEDF-C54D9650310B}" type="presParOf" srcId="{97EA3708-A393-4FA8-9A4F-D160B40E6CE4}" destId="{100CEDC4-B3B3-402A-A952-9E9F12AD0271}" srcOrd="5" destOrd="0" presId="urn:microsoft.com/office/officeart/2005/8/layout/vProcess5"/>
    <dgm:cxn modelId="{3331FA44-D40F-4FCF-9FDA-DE99F9479FC3}" type="presParOf" srcId="{97EA3708-A393-4FA8-9A4F-D160B40E6CE4}" destId="{B1C7F3EB-23A5-4E44-9D57-55B2EADB294B}" srcOrd="6" destOrd="0" presId="urn:microsoft.com/office/officeart/2005/8/layout/vProcess5"/>
    <dgm:cxn modelId="{963378E8-613B-4235-B55E-76840D550224}" type="presParOf" srcId="{97EA3708-A393-4FA8-9A4F-D160B40E6CE4}" destId="{29522825-2A6C-41C3-A9B6-01A7AAF0AFBD}" srcOrd="7" destOrd="0" presId="urn:microsoft.com/office/officeart/2005/8/layout/vProcess5"/>
    <dgm:cxn modelId="{477592D9-B9E8-4DC7-A7F8-8A7C16BF1D23}" type="presParOf" srcId="{97EA3708-A393-4FA8-9A4F-D160B40E6CE4}" destId="{47FC8BA1-4D20-424C-A2CE-03BE29708891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16972-BB24-49FE-8BF9-36F782A67FAB}">
      <dsp:nvSpPr>
        <dsp:cNvPr id="0" name=""/>
        <dsp:cNvSpPr/>
      </dsp:nvSpPr>
      <dsp:spPr>
        <a:xfrm>
          <a:off x="0" y="0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Zakladateľ existencializmu</a:t>
          </a:r>
        </a:p>
      </dsp:txBody>
      <dsp:txXfrm>
        <a:off x="46260" y="46260"/>
        <a:ext cx="2651203" cy="1486913"/>
      </dsp:txXfrm>
    </dsp:sp>
    <dsp:sp modelId="{0D6FA55C-0D16-4162-9299-6E0F4D2F6A8B}">
      <dsp:nvSpPr>
        <dsp:cNvPr id="0" name=""/>
        <dsp:cNvSpPr/>
      </dsp:nvSpPr>
      <dsp:spPr>
        <a:xfrm>
          <a:off x="384311" y="1842672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44544"/>
                <a:satOff val="-9785"/>
                <a:lumOff val="-7058"/>
                <a:alphaOff val="0"/>
                <a:tint val="96000"/>
                <a:lumMod val="104000"/>
              </a:schemeClr>
            </a:gs>
            <a:gs pos="100000">
              <a:schemeClr val="accent2">
                <a:hueOff val="444544"/>
                <a:satOff val="-9785"/>
                <a:lumOff val="-705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Filozofia musí mať osobný a existenciálny rozmer</a:t>
          </a:r>
        </a:p>
      </dsp:txBody>
      <dsp:txXfrm>
        <a:off x="430571" y="1888932"/>
        <a:ext cx="2852071" cy="1486913"/>
      </dsp:txXfrm>
    </dsp:sp>
    <dsp:sp modelId="{4335C8D3-4592-4245-A3E3-37B53ED7A916}">
      <dsp:nvSpPr>
        <dsp:cNvPr id="0" name=""/>
        <dsp:cNvSpPr/>
      </dsp:nvSpPr>
      <dsp:spPr>
        <a:xfrm>
          <a:off x="768623" y="3685345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889088"/>
                <a:satOff val="-19570"/>
                <a:lumOff val="-14117"/>
                <a:alphaOff val="0"/>
                <a:tint val="96000"/>
                <a:lumMod val="104000"/>
              </a:schemeClr>
            </a:gs>
            <a:gs pos="100000">
              <a:schemeClr val="accent2">
                <a:hueOff val="889088"/>
                <a:satOff val="-19570"/>
                <a:lumOff val="-1411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Východiskom je jednotlivec a jeho prežívaná existencia</a:t>
          </a:r>
        </a:p>
      </dsp:txBody>
      <dsp:txXfrm>
        <a:off x="814883" y="3731605"/>
        <a:ext cx="2852071" cy="1486913"/>
      </dsp:txXfrm>
    </dsp:sp>
    <dsp:sp modelId="{CC67BC6D-69B6-4C64-B074-6C15A84A3225}">
      <dsp:nvSpPr>
        <dsp:cNvPr id="0" name=""/>
        <dsp:cNvSpPr/>
      </dsp:nvSpPr>
      <dsp:spPr>
        <a:xfrm>
          <a:off x="3328903" y="1197737"/>
          <a:ext cx="1026631" cy="10266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559895" y="1197737"/>
        <a:ext cx="564647" cy="772540"/>
      </dsp:txXfrm>
    </dsp:sp>
    <dsp:sp modelId="{F5B061C8-1728-410B-98C9-96CF720772AC}">
      <dsp:nvSpPr>
        <dsp:cNvPr id="0" name=""/>
        <dsp:cNvSpPr/>
      </dsp:nvSpPr>
      <dsp:spPr>
        <a:xfrm>
          <a:off x="3713215" y="3029880"/>
          <a:ext cx="1026631" cy="10266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877517"/>
            <a:satOff val="-47684"/>
            <a:lumOff val="-474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877517"/>
              <a:satOff val="-47684"/>
              <a:lumOff val="-474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944207" y="3029880"/>
        <a:ext cx="564647" cy="77254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57F93B-1905-44C6-BC30-AF64A486B71A}">
      <dsp:nvSpPr>
        <dsp:cNvPr id="0" name=""/>
        <dsp:cNvSpPr/>
      </dsp:nvSpPr>
      <dsp:spPr>
        <a:xfrm>
          <a:off x="0" y="28661"/>
          <a:ext cx="5124159" cy="167821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Kierkegaard: existencia, voľba, zodpovednosť</a:t>
          </a:r>
        </a:p>
      </dsp:txBody>
      <dsp:txXfrm>
        <a:off x="81924" y="110585"/>
        <a:ext cx="4960311" cy="1514370"/>
      </dsp:txXfrm>
    </dsp:sp>
    <dsp:sp modelId="{D07D160D-3751-49CF-A3E9-8DF49CCCBE36}">
      <dsp:nvSpPr>
        <dsp:cNvPr id="0" name=""/>
        <dsp:cNvSpPr/>
      </dsp:nvSpPr>
      <dsp:spPr>
        <a:xfrm>
          <a:off x="0" y="1793280"/>
          <a:ext cx="5124159" cy="1678218"/>
        </a:xfrm>
        <a:prstGeom prst="roundRect">
          <a:avLst/>
        </a:prstGeom>
        <a:gradFill rotWithShape="0">
          <a:gsLst>
            <a:gs pos="0">
              <a:schemeClr val="accent2">
                <a:hueOff val="444544"/>
                <a:satOff val="-9785"/>
                <a:lumOff val="-7058"/>
                <a:alphaOff val="0"/>
                <a:tint val="96000"/>
                <a:lumMod val="104000"/>
              </a:schemeClr>
            </a:gs>
            <a:gs pos="100000">
              <a:schemeClr val="accent2">
                <a:hueOff val="444544"/>
                <a:satOff val="-9785"/>
                <a:lumOff val="-705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Schopenhauer: svet ako slepá vôľa, pesimizmus</a:t>
          </a:r>
        </a:p>
      </dsp:txBody>
      <dsp:txXfrm>
        <a:off x="81924" y="1875204"/>
        <a:ext cx="4960311" cy="1514370"/>
      </dsp:txXfrm>
    </dsp:sp>
    <dsp:sp modelId="{1392FFAF-2CE0-44D8-B8C9-1A06299B6C53}">
      <dsp:nvSpPr>
        <dsp:cNvPr id="0" name=""/>
        <dsp:cNvSpPr/>
      </dsp:nvSpPr>
      <dsp:spPr>
        <a:xfrm>
          <a:off x="0" y="3557898"/>
          <a:ext cx="5124159" cy="1678218"/>
        </a:xfrm>
        <a:prstGeom prst="roundRect">
          <a:avLst/>
        </a:prstGeom>
        <a:gradFill rotWithShape="0">
          <a:gsLst>
            <a:gs pos="0">
              <a:schemeClr val="accent2">
                <a:hueOff val="889088"/>
                <a:satOff val="-19570"/>
                <a:lumOff val="-14117"/>
                <a:alphaOff val="0"/>
                <a:tint val="96000"/>
                <a:lumMod val="104000"/>
              </a:schemeClr>
            </a:gs>
            <a:gs pos="100000">
              <a:schemeClr val="accent2">
                <a:hueOff val="889088"/>
                <a:satOff val="-19570"/>
                <a:lumOff val="-1411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Nietzsche: vôľa k moci, nadčlovek, prehodnotenie hodnôt</a:t>
          </a:r>
        </a:p>
      </dsp:txBody>
      <dsp:txXfrm>
        <a:off x="81924" y="3639822"/>
        <a:ext cx="4960311" cy="151437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52827C-401F-442C-AC92-4D01FA075798}">
      <dsp:nvSpPr>
        <dsp:cNvPr id="0" name=""/>
        <dsp:cNvSpPr/>
      </dsp:nvSpPr>
      <dsp:spPr>
        <a:xfrm>
          <a:off x="0" y="0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Filozofia existencie a vôle formovala moderné myslenie</a:t>
          </a:r>
        </a:p>
      </dsp:txBody>
      <dsp:txXfrm>
        <a:off x="46260" y="46260"/>
        <a:ext cx="2651203" cy="1486913"/>
      </dsp:txXfrm>
    </dsp:sp>
    <dsp:sp modelId="{B67EB36A-6187-479F-BDD2-38796DD6E86E}">
      <dsp:nvSpPr>
        <dsp:cNvPr id="0" name=""/>
        <dsp:cNvSpPr/>
      </dsp:nvSpPr>
      <dsp:spPr>
        <a:xfrm>
          <a:off x="384311" y="1842672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44544"/>
                <a:satOff val="-9785"/>
                <a:lumOff val="-7058"/>
                <a:alphaOff val="0"/>
                <a:tint val="96000"/>
                <a:lumMod val="104000"/>
              </a:schemeClr>
            </a:gs>
            <a:gs pos="100000">
              <a:schemeClr val="accent2">
                <a:hueOff val="444544"/>
                <a:satOff val="-9785"/>
                <a:lumOff val="-705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Dôraz na jednotlivca, slobodu, zodpovednosť a tvorivosť</a:t>
          </a:r>
        </a:p>
      </dsp:txBody>
      <dsp:txXfrm>
        <a:off x="430571" y="1888932"/>
        <a:ext cx="2852071" cy="1486913"/>
      </dsp:txXfrm>
    </dsp:sp>
    <dsp:sp modelId="{F88D28C5-C934-4C79-A946-AFEA9C84DED7}">
      <dsp:nvSpPr>
        <dsp:cNvPr id="0" name=""/>
        <dsp:cNvSpPr/>
      </dsp:nvSpPr>
      <dsp:spPr>
        <a:xfrm>
          <a:off x="768623" y="3685345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889088"/>
                <a:satOff val="-19570"/>
                <a:lumOff val="-14117"/>
                <a:alphaOff val="0"/>
                <a:tint val="96000"/>
                <a:lumMod val="104000"/>
              </a:schemeClr>
            </a:gs>
            <a:gs pos="100000">
              <a:schemeClr val="accent2">
                <a:hueOff val="889088"/>
                <a:satOff val="-19570"/>
                <a:lumOff val="-1411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Výzva: nájsť zmysel v neistej a zložitej realite</a:t>
          </a:r>
        </a:p>
      </dsp:txBody>
      <dsp:txXfrm>
        <a:off x="814883" y="3731605"/>
        <a:ext cx="2852071" cy="1486913"/>
      </dsp:txXfrm>
    </dsp:sp>
    <dsp:sp modelId="{8599FBAB-604D-42AA-B66F-07B16DCE6BF4}">
      <dsp:nvSpPr>
        <dsp:cNvPr id="0" name=""/>
        <dsp:cNvSpPr/>
      </dsp:nvSpPr>
      <dsp:spPr>
        <a:xfrm>
          <a:off x="3328903" y="1197737"/>
          <a:ext cx="1026631" cy="10266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559895" y="1197737"/>
        <a:ext cx="564647" cy="772540"/>
      </dsp:txXfrm>
    </dsp:sp>
    <dsp:sp modelId="{5DCA36E9-6DBC-4D67-9383-EC9E57AC79FF}">
      <dsp:nvSpPr>
        <dsp:cNvPr id="0" name=""/>
        <dsp:cNvSpPr/>
      </dsp:nvSpPr>
      <dsp:spPr>
        <a:xfrm>
          <a:off x="3713215" y="3029880"/>
          <a:ext cx="1026631" cy="10266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877517"/>
            <a:satOff val="-47684"/>
            <a:lumOff val="-474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877517"/>
              <a:satOff val="-47684"/>
              <a:lumOff val="-474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944207" y="3029880"/>
        <a:ext cx="564647" cy="7725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C5F5CF-DCFF-4E96-84A8-36F242E6F98D}">
      <dsp:nvSpPr>
        <dsp:cNvPr id="0" name=""/>
        <dsp:cNvSpPr/>
      </dsp:nvSpPr>
      <dsp:spPr>
        <a:xfrm>
          <a:off x="0" y="755889"/>
          <a:ext cx="5124159" cy="1193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Základná kategória: paradox</a:t>
          </a:r>
        </a:p>
      </dsp:txBody>
      <dsp:txXfrm>
        <a:off x="58257" y="814146"/>
        <a:ext cx="5007645" cy="1076886"/>
      </dsp:txXfrm>
    </dsp:sp>
    <dsp:sp modelId="{0E28CEDF-CDAE-42E5-88BA-4217C886E23E}">
      <dsp:nvSpPr>
        <dsp:cNvPr id="0" name=""/>
        <dsp:cNvSpPr/>
      </dsp:nvSpPr>
      <dsp:spPr>
        <a:xfrm>
          <a:off x="0" y="2035689"/>
          <a:ext cx="5124159" cy="1193400"/>
        </a:xfrm>
        <a:prstGeom prst="roundRect">
          <a:avLst/>
        </a:prstGeom>
        <a:gradFill rotWithShape="0">
          <a:gsLst>
            <a:gs pos="0">
              <a:schemeClr val="accent2">
                <a:hueOff val="444544"/>
                <a:satOff val="-9785"/>
                <a:lumOff val="-7058"/>
                <a:alphaOff val="0"/>
                <a:tint val="96000"/>
                <a:lumMod val="104000"/>
              </a:schemeClr>
            </a:gs>
            <a:gs pos="100000">
              <a:schemeClr val="accent2">
                <a:hueOff val="444544"/>
                <a:satOff val="-9785"/>
                <a:lumOff val="-705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Paradox nás stavia pred rozhodnutie: buď – alebo</a:t>
          </a:r>
        </a:p>
      </dsp:txBody>
      <dsp:txXfrm>
        <a:off x="58257" y="2093946"/>
        <a:ext cx="5007645" cy="1076886"/>
      </dsp:txXfrm>
    </dsp:sp>
    <dsp:sp modelId="{7331693D-F7CC-47F3-811C-9971052D5EE3}">
      <dsp:nvSpPr>
        <dsp:cNvPr id="0" name=""/>
        <dsp:cNvSpPr/>
      </dsp:nvSpPr>
      <dsp:spPr>
        <a:xfrm>
          <a:off x="0" y="3315489"/>
          <a:ext cx="5124159" cy="1193400"/>
        </a:xfrm>
        <a:prstGeom prst="roundRect">
          <a:avLst/>
        </a:prstGeom>
        <a:gradFill rotWithShape="0">
          <a:gsLst>
            <a:gs pos="0">
              <a:schemeClr val="accent2">
                <a:hueOff val="889088"/>
                <a:satOff val="-19570"/>
                <a:lumOff val="-14117"/>
                <a:alphaOff val="0"/>
                <a:tint val="96000"/>
                <a:lumMod val="104000"/>
              </a:schemeClr>
            </a:gs>
            <a:gs pos="100000">
              <a:schemeClr val="accent2">
                <a:hueOff val="889088"/>
                <a:satOff val="-19570"/>
                <a:lumOff val="-1411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Zodpovednosť za voľbu nesie jednotlivec</a:t>
          </a:r>
        </a:p>
      </dsp:txBody>
      <dsp:txXfrm>
        <a:off x="58257" y="3373746"/>
        <a:ext cx="5007645" cy="10768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0637D6-324F-4F65-ADE8-18BC9A017745}">
      <dsp:nvSpPr>
        <dsp:cNvPr id="0" name=""/>
        <dsp:cNvSpPr/>
      </dsp:nvSpPr>
      <dsp:spPr>
        <a:xfrm>
          <a:off x="0" y="18789"/>
          <a:ext cx="5124159" cy="1684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1. Estetické: užívanie si života, zážitky, povrchnosť</a:t>
          </a:r>
        </a:p>
      </dsp:txBody>
      <dsp:txXfrm>
        <a:off x="82245" y="101034"/>
        <a:ext cx="4959669" cy="1520310"/>
      </dsp:txXfrm>
    </dsp:sp>
    <dsp:sp modelId="{29EF1238-7DAD-4DC4-92CD-E3B6B9E25C0D}">
      <dsp:nvSpPr>
        <dsp:cNvPr id="0" name=""/>
        <dsp:cNvSpPr/>
      </dsp:nvSpPr>
      <dsp:spPr>
        <a:xfrm>
          <a:off x="0" y="1789989"/>
          <a:ext cx="5124159" cy="1684800"/>
        </a:xfrm>
        <a:prstGeom prst="roundRect">
          <a:avLst/>
        </a:prstGeom>
        <a:gradFill rotWithShape="0">
          <a:gsLst>
            <a:gs pos="0">
              <a:schemeClr val="accent2">
                <a:hueOff val="444544"/>
                <a:satOff val="-9785"/>
                <a:lumOff val="-7058"/>
                <a:alphaOff val="0"/>
                <a:tint val="96000"/>
                <a:lumMod val="104000"/>
              </a:schemeClr>
            </a:gs>
            <a:gs pos="100000">
              <a:schemeClr val="accent2">
                <a:hueOff val="444544"/>
                <a:satOff val="-9785"/>
                <a:lumOff val="-705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2. Etické: uvedomenie si slobody, zodpovednosť, morálka</a:t>
          </a:r>
        </a:p>
      </dsp:txBody>
      <dsp:txXfrm>
        <a:off x="82245" y="1872234"/>
        <a:ext cx="4959669" cy="1520310"/>
      </dsp:txXfrm>
    </dsp:sp>
    <dsp:sp modelId="{BD5B0BE8-894A-4093-8826-A7BAAF8A1FED}">
      <dsp:nvSpPr>
        <dsp:cNvPr id="0" name=""/>
        <dsp:cNvSpPr/>
      </dsp:nvSpPr>
      <dsp:spPr>
        <a:xfrm>
          <a:off x="0" y="3561189"/>
          <a:ext cx="5124159" cy="1684800"/>
        </a:xfrm>
        <a:prstGeom prst="roundRect">
          <a:avLst/>
        </a:prstGeom>
        <a:gradFill rotWithShape="0">
          <a:gsLst>
            <a:gs pos="0">
              <a:schemeClr val="accent2">
                <a:hueOff val="889088"/>
                <a:satOff val="-19570"/>
                <a:lumOff val="-14117"/>
                <a:alphaOff val="0"/>
                <a:tint val="96000"/>
                <a:lumMod val="104000"/>
              </a:schemeClr>
            </a:gs>
            <a:gs pos="100000">
              <a:schemeClr val="accent2">
                <a:hueOff val="889088"/>
                <a:satOff val="-19570"/>
                <a:lumOff val="-1411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3. Náboženské: stretnutie s Bohom, rozhodnutie bez opory zvonka</a:t>
          </a:r>
        </a:p>
      </dsp:txBody>
      <dsp:txXfrm>
        <a:off x="82245" y="3643434"/>
        <a:ext cx="4959669" cy="15203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499BB-72FA-432D-8E3E-06745AB43713}">
      <dsp:nvSpPr>
        <dsp:cNvPr id="0" name=""/>
        <dsp:cNvSpPr/>
      </dsp:nvSpPr>
      <dsp:spPr>
        <a:xfrm>
          <a:off x="0" y="0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Predstaviteľ voluntarizmu a iracionalizmu</a:t>
          </a:r>
        </a:p>
      </dsp:txBody>
      <dsp:txXfrm>
        <a:off x="46260" y="46260"/>
        <a:ext cx="2651203" cy="1486913"/>
      </dsp:txXfrm>
    </dsp:sp>
    <dsp:sp modelId="{DFE91227-DE3E-498F-BAB4-98B03EE3B1A6}">
      <dsp:nvSpPr>
        <dsp:cNvPr id="0" name=""/>
        <dsp:cNvSpPr/>
      </dsp:nvSpPr>
      <dsp:spPr>
        <a:xfrm>
          <a:off x="384311" y="1842672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44544"/>
                <a:satOff val="-9785"/>
                <a:lumOff val="-7058"/>
                <a:alphaOff val="0"/>
                <a:tint val="96000"/>
                <a:lumMod val="104000"/>
              </a:schemeClr>
            </a:gs>
            <a:gs pos="100000">
              <a:schemeClr val="accent2">
                <a:hueOff val="444544"/>
                <a:satOff val="-9785"/>
                <a:lumOff val="-705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Svet ako vôľa a predstava</a:t>
          </a:r>
        </a:p>
      </dsp:txBody>
      <dsp:txXfrm>
        <a:off x="430571" y="1888932"/>
        <a:ext cx="2852071" cy="1486913"/>
      </dsp:txXfrm>
    </dsp:sp>
    <dsp:sp modelId="{7274CC15-62E7-48A3-9161-268729A84B1E}">
      <dsp:nvSpPr>
        <dsp:cNvPr id="0" name=""/>
        <dsp:cNvSpPr/>
      </dsp:nvSpPr>
      <dsp:spPr>
        <a:xfrm>
          <a:off x="768623" y="3685345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889088"/>
                <a:satOff val="-19570"/>
                <a:lumOff val="-14117"/>
                <a:alphaOff val="0"/>
                <a:tint val="96000"/>
                <a:lumMod val="104000"/>
              </a:schemeClr>
            </a:gs>
            <a:gs pos="100000">
              <a:schemeClr val="accent2">
                <a:hueOff val="889088"/>
                <a:satOff val="-19570"/>
                <a:lumOff val="-1411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Vôľa ako podstata sveta – slepá, iracionálna, bez cieľa</a:t>
          </a:r>
        </a:p>
      </dsp:txBody>
      <dsp:txXfrm>
        <a:off x="814883" y="3731605"/>
        <a:ext cx="2852071" cy="1486913"/>
      </dsp:txXfrm>
    </dsp:sp>
    <dsp:sp modelId="{1AE7DBBC-1800-43A1-9DBA-9608D6C03DEF}">
      <dsp:nvSpPr>
        <dsp:cNvPr id="0" name=""/>
        <dsp:cNvSpPr/>
      </dsp:nvSpPr>
      <dsp:spPr>
        <a:xfrm>
          <a:off x="3328903" y="1197737"/>
          <a:ext cx="1026631" cy="10266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559895" y="1197737"/>
        <a:ext cx="564647" cy="772540"/>
      </dsp:txXfrm>
    </dsp:sp>
    <dsp:sp modelId="{3ACF604E-270F-4CF2-8FF7-3C305CBD594E}">
      <dsp:nvSpPr>
        <dsp:cNvPr id="0" name=""/>
        <dsp:cNvSpPr/>
      </dsp:nvSpPr>
      <dsp:spPr>
        <a:xfrm>
          <a:off x="3713215" y="3029880"/>
          <a:ext cx="1026631" cy="10266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877517"/>
            <a:satOff val="-47684"/>
            <a:lumOff val="-474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877517"/>
              <a:satOff val="-47684"/>
              <a:lumOff val="-474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944207" y="3029880"/>
        <a:ext cx="564647" cy="7725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BEEBE9-1FA7-4BCD-B1C4-364A2A2560FB}">
      <dsp:nvSpPr>
        <dsp:cNvPr id="0" name=""/>
        <dsp:cNvSpPr/>
      </dsp:nvSpPr>
      <dsp:spPr>
        <a:xfrm>
          <a:off x="0" y="28661"/>
          <a:ext cx="5124159" cy="167821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Vôľa nie je slobodná ani rozumná</a:t>
          </a:r>
        </a:p>
      </dsp:txBody>
      <dsp:txXfrm>
        <a:off x="81924" y="110585"/>
        <a:ext cx="4960311" cy="1514370"/>
      </dsp:txXfrm>
    </dsp:sp>
    <dsp:sp modelId="{4425B1C9-68B4-4818-B5AC-A704E0A60C50}">
      <dsp:nvSpPr>
        <dsp:cNvPr id="0" name=""/>
        <dsp:cNvSpPr/>
      </dsp:nvSpPr>
      <dsp:spPr>
        <a:xfrm>
          <a:off x="0" y="1793280"/>
          <a:ext cx="5124159" cy="1678218"/>
        </a:xfrm>
        <a:prstGeom prst="roundRect">
          <a:avLst/>
        </a:prstGeom>
        <a:gradFill rotWithShape="0">
          <a:gsLst>
            <a:gs pos="0">
              <a:schemeClr val="accent2">
                <a:hueOff val="444544"/>
                <a:satOff val="-9785"/>
                <a:lumOff val="-7058"/>
                <a:alphaOff val="0"/>
                <a:tint val="96000"/>
                <a:lumMod val="104000"/>
              </a:schemeClr>
            </a:gs>
            <a:gs pos="100000">
              <a:schemeClr val="accent2">
                <a:hueOff val="444544"/>
                <a:satOff val="-9785"/>
                <a:lumOff val="-705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Vôľa indivídua = egoistické sebapotvrdzovanie</a:t>
          </a:r>
        </a:p>
      </dsp:txBody>
      <dsp:txXfrm>
        <a:off x="81924" y="1875204"/>
        <a:ext cx="4960311" cy="1514370"/>
      </dsp:txXfrm>
    </dsp:sp>
    <dsp:sp modelId="{4B6DBD54-F649-4D4E-82BC-C1D9B3542B98}">
      <dsp:nvSpPr>
        <dsp:cNvPr id="0" name=""/>
        <dsp:cNvSpPr/>
      </dsp:nvSpPr>
      <dsp:spPr>
        <a:xfrm>
          <a:off x="0" y="3557898"/>
          <a:ext cx="5124159" cy="1678218"/>
        </a:xfrm>
        <a:prstGeom prst="roundRect">
          <a:avLst/>
        </a:prstGeom>
        <a:gradFill rotWithShape="0">
          <a:gsLst>
            <a:gs pos="0">
              <a:schemeClr val="accent2">
                <a:hueOff val="889088"/>
                <a:satOff val="-19570"/>
                <a:lumOff val="-14117"/>
                <a:alphaOff val="0"/>
                <a:tint val="96000"/>
                <a:lumMod val="104000"/>
              </a:schemeClr>
            </a:gs>
            <a:gs pos="100000">
              <a:schemeClr val="accent2">
                <a:hueOff val="889088"/>
                <a:satOff val="-19570"/>
                <a:lumOff val="-1411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Svet nemá zmysel – pesimistický pohľad</a:t>
          </a:r>
        </a:p>
      </dsp:txBody>
      <dsp:txXfrm>
        <a:off x="81924" y="3639822"/>
        <a:ext cx="4960311" cy="15143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A69003-813F-4B79-9A24-A660B596A95E}">
      <dsp:nvSpPr>
        <dsp:cNvPr id="0" name=""/>
        <dsp:cNvSpPr/>
      </dsp:nvSpPr>
      <dsp:spPr>
        <a:xfrm>
          <a:off x="0" y="0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Odvrátenie od sveta ako cesta k oslobodeniu</a:t>
          </a:r>
        </a:p>
      </dsp:txBody>
      <dsp:txXfrm>
        <a:off x="46260" y="46260"/>
        <a:ext cx="2651203" cy="1486913"/>
      </dsp:txXfrm>
    </dsp:sp>
    <dsp:sp modelId="{24DD8DF7-1C73-4821-9394-F54CBC4DEB27}">
      <dsp:nvSpPr>
        <dsp:cNvPr id="0" name=""/>
        <dsp:cNvSpPr/>
      </dsp:nvSpPr>
      <dsp:spPr>
        <a:xfrm>
          <a:off x="384311" y="1842672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44544"/>
                <a:satOff val="-9785"/>
                <a:lumOff val="-7058"/>
                <a:alphaOff val="0"/>
                <a:tint val="96000"/>
                <a:lumMod val="104000"/>
              </a:schemeClr>
            </a:gs>
            <a:gs pos="100000">
              <a:schemeClr val="accent2">
                <a:hueOff val="444544"/>
                <a:satOff val="-9785"/>
                <a:lumOff val="-705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Estetický zážitok (napr. hudba) ako dočasné zabudnutie</a:t>
          </a:r>
        </a:p>
      </dsp:txBody>
      <dsp:txXfrm>
        <a:off x="430571" y="1888932"/>
        <a:ext cx="2852071" cy="1486913"/>
      </dsp:txXfrm>
    </dsp:sp>
    <dsp:sp modelId="{957CD997-73B9-4F60-A185-F85682233268}">
      <dsp:nvSpPr>
        <dsp:cNvPr id="0" name=""/>
        <dsp:cNvSpPr/>
      </dsp:nvSpPr>
      <dsp:spPr>
        <a:xfrm>
          <a:off x="768623" y="3685345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889088"/>
                <a:satOff val="-19570"/>
                <a:lumOff val="-14117"/>
                <a:alphaOff val="0"/>
                <a:tint val="96000"/>
                <a:lumMod val="104000"/>
              </a:schemeClr>
            </a:gs>
            <a:gs pos="100000">
              <a:schemeClr val="accent2">
                <a:hueOff val="889088"/>
                <a:satOff val="-19570"/>
                <a:lumOff val="-1411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Popretie individuálnej vôle</a:t>
          </a:r>
        </a:p>
      </dsp:txBody>
      <dsp:txXfrm>
        <a:off x="814883" y="3731605"/>
        <a:ext cx="2852071" cy="1486913"/>
      </dsp:txXfrm>
    </dsp:sp>
    <dsp:sp modelId="{9B841D00-3C02-4B50-BAB3-1AA8BFD980F3}">
      <dsp:nvSpPr>
        <dsp:cNvPr id="0" name=""/>
        <dsp:cNvSpPr/>
      </dsp:nvSpPr>
      <dsp:spPr>
        <a:xfrm>
          <a:off x="3328903" y="1197737"/>
          <a:ext cx="1026631" cy="10266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559895" y="1197737"/>
        <a:ext cx="564647" cy="772540"/>
      </dsp:txXfrm>
    </dsp:sp>
    <dsp:sp modelId="{4B240CDC-5EBB-433D-B99D-41D180E1CE29}">
      <dsp:nvSpPr>
        <dsp:cNvPr id="0" name=""/>
        <dsp:cNvSpPr/>
      </dsp:nvSpPr>
      <dsp:spPr>
        <a:xfrm>
          <a:off x="3713215" y="3029880"/>
          <a:ext cx="1026631" cy="10266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877517"/>
            <a:satOff val="-47684"/>
            <a:lumOff val="-474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877517"/>
              <a:satOff val="-47684"/>
              <a:lumOff val="-474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944207" y="3029880"/>
        <a:ext cx="564647" cy="7725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6C092A-DE00-4537-A1EE-7DCF1B045338}">
      <dsp:nvSpPr>
        <dsp:cNvPr id="0" name=""/>
        <dsp:cNvSpPr/>
      </dsp:nvSpPr>
      <dsp:spPr>
        <a:xfrm>
          <a:off x="0" y="28661"/>
          <a:ext cx="5124159" cy="167821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Kritika meštianskej morálky a kresťanstva</a:t>
          </a:r>
        </a:p>
      </dsp:txBody>
      <dsp:txXfrm>
        <a:off x="81924" y="110585"/>
        <a:ext cx="4960311" cy="1514370"/>
      </dsp:txXfrm>
    </dsp:sp>
    <dsp:sp modelId="{8512AD65-0BA4-4925-BEEC-750F7EDD98E2}">
      <dsp:nvSpPr>
        <dsp:cNvPr id="0" name=""/>
        <dsp:cNvSpPr/>
      </dsp:nvSpPr>
      <dsp:spPr>
        <a:xfrm>
          <a:off x="0" y="1793280"/>
          <a:ext cx="5124159" cy="1678218"/>
        </a:xfrm>
        <a:prstGeom prst="roundRect">
          <a:avLst/>
        </a:prstGeom>
        <a:gradFill rotWithShape="0">
          <a:gsLst>
            <a:gs pos="0">
              <a:schemeClr val="accent2">
                <a:hueOff val="444544"/>
                <a:satOff val="-9785"/>
                <a:lumOff val="-7058"/>
                <a:alphaOff val="0"/>
                <a:tint val="96000"/>
                <a:lumMod val="104000"/>
              </a:schemeClr>
            </a:gs>
            <a:gs pos="100000">
              <a:schemeClr val="accent2">
                <a:hueOff val="444544"/>
                <a:satOff val="-9785"/>
                <a:lumOff val="-705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Morálka otrokov vs. nadčlovek</a:t>
          </a:r>
        </a:p>
      </dsp:txBody>
      <dsp:txXfrm>
        <a:off x="81924" y="1875204"/>
        <a:ext cx="4960311" cy="1514370"/>
      </dsp:txXfrm>
    </dsp:sp>
    <dsp:sp modelId="{AA724599-DD08-41F8-A4B8-1C458414223A}">
      <dsp:nvSpPr>
        <dsp:cNvPr id="0" name=""/>
        <dsp:cNvSpPr/>
      </dsp:nvSpPr>
      <dsp:spPr>
        <a:xfrm>
          <a:off x="0" y="3557898"/>
          <a:ext cx="5124159" cy="1678218"/>
        </a:xfrm>
        <a:prstGeom prst="roundRect">
          <a:avLst/>
        </a:prstGeom>
        <a:gradFill rotWithShape="0">
          <a:gsLst>
            <a:gs pos="0">
              <a:schemeClr val="accent2">
                <a:hueOff val="889088"/>
                <a:satOff val="-19570"/>
                <a:lumOff val="-14117"/>
                <a:alphaOff val="0"/>
                <a:tint val="96000"/>
                <a:lumMod val="104000"/>
              </a:schemeClr>
            </a:gs>
            <a:gs pos="100000">
              <a:schemeClr val="accent2">
                <a:hueOff val="889088"/>
                <a:satOff val="-19570"/>
                <a:lumOff val="-1411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Nadčlovek: silná individualita mimo tradičnej morálky</a:t>
          </a:r>
        </a:p>
      </dsp:txBody>
      <dsp:txXfrm>
        <a:off x="81924" y="3639822"/>
        <a:ext cx="4960311" cy="151437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41F4A6-7BF0-4DE8-B8A8-E86BA86626BC}">
      <dsp:nvSpPr>
        <dsp:cNvPr id="0" name=""/>
        <dsp:cNvSpPr/>
      </dsp:nvSpPr>
      <dsp:spPr>
        <a:xfrm>
          <a:off x="0" y="0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Najvyššia hodnota: život a vôľa k moci</a:t>
          </a:r>
        </a:p>
      </dsp:txBody>
      <dsp:txXfrm>
        <a:off x="46260" y="46260"/>
        <a:ext cx="2651203" cy="1486913"/>
      </dsp:txXfrm>
    </dsp:sp>
    <dsp:sp modelId="{676D47CC-6FC1-4DDD-9B4E-B0E3FD685112}">
      <dsp:nvSpPr>
        <dsp:cNvPr id="0" name=""/>
        <dsp:cNvSpPr/>
      </dsp:nvSpPr>
      <dsp:spPr>
        <a:xfrm>
          <a:off x="384311" y="1842672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44544"/>
                <a:satOff val="-9785"/>
                <a:lumOff val="-7058"/>
                <a:alphaOff val="0"/>
                <a:tint val="96000"/>
                <a:lumMod val="104000"/>
              </a:schemeClr>
            </a:gs>
            <a:gs pos="100000">
              <a:schemeClr val="accent2">
                <a:hueOff val="444544"/>
                <a:satOff val="-9785"/>
                <a:lumOff val="-705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Vôľa ako individuálna sila k poznaniu, ovládnutiu, tvorbe</a:t>
          </a:r>
        </a:p>
      </dsp:txBody>
      <dsp:txXfrm>
        <a:off x="430571" y="1888932"/>
        <a:ext cx="2852071" cy="1486913"/>
      </dsp:txXfrm>
    </dsp:sp>
    <dsp:sp modelId="{48E9C3D8-0573-4095-9A60-B369AEA01CE3}">
      <dsp:nvSpPr>
        <dsp:cNvPr id="0" name=""/>
        <dsp:cNvSpPr/>
      </dsp:nvSpPr>
      <dsp:spPr>
        <a:xfrm>
          <a:off x="768623" y="3685345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889088"/>
                <a:satOff val="-19570"/>
                <a:lumOff val="-14117"/>
                <a:alphaOff val="0"/>
                <a:tint val="96000"/>
                <a:lumMod val="104000"/>
              </a:schemeClr>
            </a:gs>
            <a:gs pos="100000">
              <a:schemeClr val="accent2">
                <a:hueOff val="889088"/>
                <a:satOff val="-19570"/>
                <a:lumOff val="-1411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Nadčlovek ako cieľ evolúcie – tvorca hodnôt</a:t>
          </a:r>
        </a:p>
      </dsp:txBody>
      <dsp:txXfrm>
        <a:off x="814883" y="3731605"/>
        <a:ext cx="2852071" cy="1486913"/>
      </dsp:txXfrm>
    </dsp:sp>
    <dsp:sp modelId="{67DF9B97-F07E-44ED-9DD7-CC25BAFCA813}">
      <dsp:nvSpPr>
        <dsp:cNvPr id="0" name=""/>
        <dsp:cNvSpPr/>
      </dsp:nvSpPr>
      <dsp:spPr>
        <a:xfrm>
          <a:off x="3328903" y="1197737"/>
          <a:ext cx="1026631" cy="10266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559895" y="1197737"/>
        <a:ext cx="564647" cy="772540"/>
      </dsp:txXfrm>
    </dsp:sp>
    <dsp:sp modelId="{7E6F999B-4D64-41F3-A371-AEAD27620CA6}">
      <dsp:nvSpPr>
        <dsp:cNvPr id="0" name=""/>
        <dsp:cNvSpPr/>
      </dsp:nvSpPr>
      <dsp:spPr>
        <a:xfrm>
          <a:off x="3713215" y="3029880"/>
          <a:ext cx="1026631" cy="10266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877517"/>
            <a:satOff val="-47684"/>
            <a:lumOff val="-474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877517"/>
              <a:satOff val="-47684"/>
              <a:lumOff val="-474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944207" y="3029880"/>
        <a:ext cx="564647" cy="77254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0C526B-3168-48AC-B92D-4D28C082F052}">
      <dsp:nvSpPr>
        <dsp:cNvPr id="0" name=""/>
        <dsp:cNvSpPr/>
      </dsp:nvSpPr>
      <dsp:spPr>
        <a:xfrm>
          <a:off x="0" y="0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„Boh je mŕtvy“ – človek stráca oporu v tradičných hodnotách</a:t>
          </a:r>
        </a:p>
      </dsp:txBody>
      <dsp:txXfrm>
        <a:off x="46260" y="46260"/>
        <a:ext cx="2651203" cy="1486913"/>
      </dsp:txXfrm>
    </dsp:sp>
    <dsp:sp modelId="{69D773C5-E98F-4A8B-AD62-470BCFC11875}">
      <dsp:nvSpPr>
        <dsp:cNvPr id="0" name=""/>
        <dsp:cNvSpPr/>
      </dsp:nvSpPr>
      <dsp:spPr>
        <a:xfrm>
          <a:off x="384311" y="1842672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44544"/>
                <a:satOff val="-9785"/>
                <a:lumOff val="-7058"/>
                <a:alphaOff val="0"/>
                <a:tint val="96000"/>
                <a:lumMod val="104000"/>
              </a:schemeClr>
            </a:gs>
            <a:gs pos="100000">
              <a:schemeClr val="accent2">
                <a:hueOff val="444544"/>
                <a:satOff val="-9785"/>
                <a:lumOff val="-705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Moderný človek je slobodný, ale aj osamotený</a:t>
          </a:r>
        </a:p>
      </dsp:txBody>
      <dsp:txXfrm>
        <a:off x="430571" y="1888932"/>
        <a:ext cx="2852071" cy="1486913"/>
      </dsp:txXfrm>
    </dsp:sp>
    <dsp:sp modelId="{88F35391-7B3B-452C-ACE8-4E5A45DEF619}">
      <dsp:nvSpPr>
        <dsp:cNvPr id="0" name=""/>
        <dsp:cNvSpPr/>
      </dsp:nvSpPr>
      <dsp:spPr>
        <a:xfrm>
          <a:off x="768623" y="3685345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889088"/>
                <a:satOff val="-19570"/>
                <a:lumOff val="-14117"/>
                <a:alphaOff val="0"/>
                <a:tint val="96000"/>
                <a:lumMod val="104000"/>
              </a:schemeClr>
            </a:gs>
            <a:gs pos="100000">
              <a:schemeClr val="accent2">
                <a:hueOff val="889088"/>
                <a:satOff val="-19570"/>
                <a:lumOff val="-1411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Výzva: prehodnotiť všetky hodnoty</a:t>
          </a:r>
        </a:p>
      </dsp:txBody>
      <dsp:txXfrm>
        <a:off x="814883" y="3731605"/>
        <a:ext cx="2852071" cy="1486913"/>
      </dsp:txXfrm>
    </dsp:sp>
    <dsp:sp modelId="{14586EA0-CA5C-47BA-9EA6-7F8CAEE02BCE}">
      <dsp:nvSpPr>
        <dsp:cNvPr id="0" name=""/>
        <dsp:cNvSpPr/>
      </dsp:nvSpPr>
      <dsp:spPr>
        <a:xfrm>
          <a:off x="3328903" y="1197737"/>
          <a:ext cx="1026631" cy="10266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559895" y="1197737"/>
        <a:ext cx="564647" cy="772540"/>
      </dsp:txXfrm>
    </dsp:sp>
    <dsp:sp modelId="{100CEDC4-B3B3-402A-A952-9E9F12AD0271}">
      <dsp:nvSpPr>
        <dsp:cNvPr id="0" name=""/>
        <dsp:cNvSpPr/>
      </dsp:nvSpPr>
      <dsp:spPr>
        <a:xfrm>
          <a:off x="3713215" y="3029880"/>
          <a:ext cx="1026631" cy="10266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877517"/>
            <a:satOff val="-47684"/>
            <a:lumOff val="-474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877517"/>
              <a:satOff val="-47684"/>
              <a:lumOff val="-474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944207" y="3029880"/>
        <a:ext cx="564647" cy="772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722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978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9213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686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186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7760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045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97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436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534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076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172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02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87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882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05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183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t>Existencializmus, voluntarizmus a filozofia vôle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Kierkegaard, Schopenhauer, Nietzsche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2800">
                <a:solidFill>
                  <a:schemeClr val="bg1"/>
                </a:solidFill>
              </a:rPr>
              <a:t>Nietzsche – smrť Boha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D40B3C6-B69B-D4A6-F889-E3C895FF8B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5911785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2200">
                <a:solidFill>
                  <a:schemeClr val="bg1"/>
                </a:solidFill>
              </a:rPr>
              <a:t>Zhrnutie a porovnanie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2C7E49C-8610-70F4-E647-A28807174F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5493851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2800">
                <a:solidFill>
                  <a:schemeClr val="bg1"/>
                </a:solidFill>
              </a:rPr>
              <a:t>Záver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773D48B-C85E-CC61-FE7F-547B15FDB6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7222584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2200">
                <a:solidFill>
                  <a:schemeClr val="bg1"/>
                </a:solidFill>
              </a:rPr>
              <a:t>Søren Kierkegaard – úvod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940258F-C809-F447-F63E-7B8B0CB2F4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5240795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2200">
                <a:solidFill>
                  <a:schemeClr val="bg1"/>
                </a:solidFill>
              </a:rPr>
              <a:t>Kierkegaard – paradox a voľba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628C0AF-4C65-881F-5D2F-73D521B59F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2681977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2200">
                <a:solidFill>
                  <a:schemeClr val="bg1"/>
                </a:solidFill>
              </a:rPr>
              <a:t>Kierkegaard – tri štádiá existencie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5F0F15B-3F2A-32D2-E161-5C61669247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7670785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1800">
                <a:solidFill>
                  <a:schemeClr val="bg1"/>
                </a:solidFill>
              </a:rPr>
              <a:t>Arthur Schopenhauer – úvod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F9D3D80-2CCC-86DB-FFB8-F0B057CDF9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5019633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1800">
                <a:solidFill>
                  <a:schemeClr val="bg1"/>
                </a:solidFill>
              </a:rPr>
              <a:t>Schopenhauer – vôľa a pesimizmus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C81272C-D50A-3D7D-351D-83B0B5C54D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3750697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1800">
                <a:solidFill>
                  <a:schemeClr val="bg1"/>
                </a:solidFill>
              </a:rPr>
              <a:t>Schopenhauer – únik z vôle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2CF9175-9B61-5F0E-D62D-88B136BE18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6634628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2800">
                <a:solidFill>
                  <a:schemeClr val="bg1"/>
                </a:solidFill>
              </a:rPr>
              <a:t>Friedrich Nietzsche – úvod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6F427D8-87BD-059E-817C-A0EC38688D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7642809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2800">
                <a:solidFill>
                  <a:schemeClr val="bg1"/>
                </a:solidFill>
              </a:rPr>
              <a:t>Nietzsche – vôľa k moci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2D0F90-F345-B265-733C-8605E7718A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9419883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ym">
  <a:themeElements>
    <a:clrScheme name="Dym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y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ym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245598E36714D4193433C4BC3D3B641" ma:contentTypeVersion="3" ma:contentTypeDescription="Umožňuje vytvoriť nový dokument." ma:contentTypeScope="" ma:versionID="90dfe9609bea7462a28c457e4a274a49">
  <xsd:schema xmlns:xsd="http://www.w3.org/2001/XMLSchema" xmlns:xs="http://www.w3.org/2001/XMLSchema" xmlns:p="http://schemas.microsoft.com/office/2006/metadata/properties" xmlns:ns2="782b0783-3978-455e-95bf-c4649e5486de" targetNamespace="http://schemas.microsoft.com/office/2006/metadata/properties" ma:root="true" ma:fieldsID="4387a6317af52e6a454d9a1da6e8a31c" ns2:_="">
    <xsd:import namespace="782b0783-3978-455e-95bf-c4649e5486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2b0783-3978-455e-95bf-c4649e5486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40478B8-0D6B-42AF-8034-495FA3AF106F}"/>
</file>

<file path=customXml/itemProps2.xml><?xml version="1.0" encoding="utf-8"?>
<ds:datastoreItem xmlns:ds="http://schemas.openxmlformats.org/officeDocument/2006/customXml" ds:itemID="{22416FD1-4972-4FB9-BB94-CD498DEF53B3}"/>
</file>

<file path=customXml/itemProps3.xml><?xml version="1.0" encoding="utf-8"?>
<ds:datastoreItem xmlns:ds="http://schemas.openxmlformats.org/officeDocument/2006/customXml" ds:itemID="{4A4DE402-7E34-4B81-9266-B67EC46FC394}"/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</TotalTime>
  <Words>298</Words>
  <Application>Microsoft Office PowerPoint</Application>
  <PresentationFormat>Prezentácia na obrazovke (4:3)</PresentationFormat>
  <Paragraphs>46</Paragraphs>
  <Slides>12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Dym</vt:lpstr>
      <vt:lpstr>Existencializmus, voluntarizmus a filozofia vôle</vt:lpstr>
      <vt:lpstr>Søren Kierkegaard – úvod</vt:lpstr>
      <vt:lpstr>Kierkegaard – paradox a voľba</vt:lpstr>
      <vt:lpstr>Kierkegaard – tri štádiá existencie</vt:lpstr>
      <vt:lpstr>Arthur Schopenhauer – úvod</vt:lpstr>
      <vt:lpstr>Schopenhauer – vôľa a pesimizmus</vt:lpstr>
      <vt:lpstr>Schopenhauer – únik z vôle</vt:lpstr>
      <vt:lpstr>Friedrich Nietzsche – úvod</vt:lpstr>
      <vt:lpstr>Nietzsche – vôľa k moci</vt:lpstr>
      <vt:lpstr>Nietzsche – smrť Boha</vt:lpstr>
      <vt:lpstr>Zhrnutie a porovnanie</vt:lpstr>
      <vt:lpstr>Záver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To</dc:creator>
  <cp:keywords/>
  <dc:description>generated using python-pptx</dc:description>
  <cp:lastModifiedBy>Mgr. Zuzana Tomšíková</cp:lastModifiedBy>
  <cp:revision>2</cp:revision>
  <dcterms:created xsi:type="dcterms:W3CDTF">2013-01-27T09:14:16Z</dcterms:created>
  <dcterms:modified xsi:type="dcterms:W3CDTF">2025-07-02T09:55:39Z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0x0101008245598E36714D4193433C4BC3D3B641</vt:lpwstr>
  </property>
</Properties>
</file>