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ue_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1060"/>
              </a:spcBef>
              <a:buNone/>
            </a:pP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C68EC5-C78E-4CFF-AA80-E95DFE9E949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k-SK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Blue_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271AA3A-E7CF-4CEF-A184-0925831D453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k-SK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ue_Curv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1060"/>
              </a:spcBef>
              <a:buNone/>
            </a:pP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B22E906-B431-412A-9FEC-6DD73963AC5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k-SK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 flipH="1" flipV="1">
            <a:off x="0" y="4500000"/>
            <a:ext cx="10080000" cy="117000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563">
                <a:srgbClr val="77CAEE"/>
              </a:gs>
              <a:gs pos="1563">
                <a:srgbClr val="75C9EE"/>
              </a:gs>
              <a:gs pos="3125">
                <a:srgbClr val="75C9EE"/>
              </a:gs>
              <a:gs pos="3125">
                <a:srgbClr val="73C9ED"/>
              </a:gs>
              <a:gs pos="4688">
                <a:srgbClr val="73C9ED"/>
              </a:gs>
              <a:gs pos="4688">
                <a:srgbClr val="71C8ED"/>
              </a:gs>
              <a:gs pos="6250">
                <a:srgbClr val="71C8ED"/>
              </a:gs>
              <a:gs pos="6250">
                <a:srgbClr val="6FC7ED"/>
              </a:gs>
              <a:gs pos="7813">
                <a:srgbClr val="6FC7ED"/>
              </a:gs>
              <a:gs pos="7813">
                <a:srgbClr val="6EC6ED"/>
              </a:gs>
              <a:gs pos="9375">
                <a:srgbClr val="6EC6ED"/>
              </a:gs>
              <a:gs pos="9375">
                <a:srgbClr val="6CC6EC"/>
              </a:gs>
              <a:gs pos="10938">
                <a:srgbClr val="6CC6EC"/>
              </a:gs>
              <a:gs pos="10938">
                <a:srgbClr val="6AC5EC"/>
              </a:gs>
              <a:gs pos="12500">
                <a:srgbClr val="6AC5EC"/>
              </a:gs>
              <a:gs pos="12500">
                <a:srgbClr val="68C4EC"/>
              </a:gs>
              <a:gs pos="14063">
                <a:srgbClr val="68C4EC"/>
              </a:gs>
              <a:gs pos="14063">
                <a:srgbClr val="66C3EC"/>
              </a:gs>
              <a:gs pos="15625">
                <a:srgbClr val="66C3EC"/>
              </a:gs>
              <a:gs pos="15625">
                <a:srgbClr val="64C3EB"/>
              </a:gs>
              <a:gs pos="17188">
                <a:srgbClr val="64C3EB"/>
              </a:gs>
              <a:gs pos="17188">
                <a:srgbClr val="62C2EB"/>
              </a:gs>
              <a:gs pos="18750">
                <a:srgbClr val="62C2EB"/>
              </a:gs>
              <a:gs pos="18750">
                <a:srgbClr val="60C1EB"/>
              </a:gs>
              <a:gs pos="20313">
                <a:srgbClr val="60C1EB"/>
              </a:gs>
              <a:gs pos="20313">
                <a:srgbClr val="5EC0EA"/>
              </a:gs>
              <a:gs pos="21875">
                <a:srgbClr val="5EC0EA"/>
              </a:gs>
              <a:gs pos="21875">
                <a:srgbClr val="5DC0EA"/>
              </a:gs>
              <a:gs pos="23438">
                <a:srgbClr val="5DC0EA"/>
              </a:gs>
              <a:gs pos="23438">
                <a:srgbClr val="5BBFEA"/>
              </a:gs>
              <a:gs pos="25000">
                <a:srgbClr val="5BBFEA"/>
              </a:gs>
              <a:gs pos="25000">
                <a:srgbClr val="59BEEA"/>
              </a:gs>
              <a:gs pos="26563">
                <a:srgbClr val="59BEEA"/>
              </a:gs>
              <a:gs pos="26563">
                <a:srgbClr val="57BDE9"/>
              </a:gs>
              <a:gs pos="28125">
                <a:srgbClr val="57BDE9"/>
              </a:gs>
              <a:gs pos="28125">
                <a:srgbClr val="55BDE9"/>
              </a:gs>
              <a:gs pos="29688">
                <a:srgbClr val="55BDE9"/>
              </a:gs>
              <a:gs pos="29688">
                <a:srgbClr val="53BCE9"/>
              </a:gs>
              <a:gs pos="31250">
                <a:srgbClr val="53BCE9"/>
              </a:gs>
              <a:gs pos="31250">
                <a:srgbClr val="51BBE9"/>
              </a:gs>
              <a:gs pos="32813">
                <a:srgbClr val="51BBE9"/>
              </a:gs>
              <a:gs pos="32813">
                <a:srgbClr val="4FBAE8"/>
              </a:gs>
              <a:gs pos="34375">
                <a:srgbClr val="4FBAE8"/>
              </a:gs>
              <a:gs pos="34375">
                <a:srgbClr val="4DBAE8"/>
              </a:gs>
              <a:gs pos="35938">
                <a:srgbClr val="4DBAE8"/>
              </a:gs>
              <a:gs pos="35938">
                <a:srgbClr val="4CB9E8"/>
              </a:gs>
              <a:gs pos="37500">
                <a:srgbClr val="4CB9E8"/>
              </a:gs>
              <a:gs pos="37500">
                <a:srgbClr val="4AB8E8"/>
              </a:gs>
              <a:gs pos="39063">
                <a:srgbClr val="4AB8E8"/>
              </a:gs>
              <a:gs pos="39063">
                <a:srgbClr val="48B7E7"/>
              </a:gs>
              <a:gs pos="40625">
                <a:srgbClr val="48B7E7"/>
              </a:gs>
              <a:gs pos="40625">
                <a:srgbClr val="46B7E7"/>
              </a:gs>
              <a:gs pos="42188">
                <a:srgbClr val="46B7E7"/>
              </a:gs>
              <a:gs pos="42188">
                <a:srgbClr val="44B6E7"/>
              </a:gs>
              <a:gs pos="43750">
                <a:srgbClr val="44B6E7"/>
              </a:gs>
              <a:gs pos="43750">
                <a:srgbClr val="42B5E6"/>
              </a:gs>
              <a:gs pos="45313">
                <a:srgbClr val="42B5E6"/>
              </a:gs>
              <a:gs pos="45313">
                <a:srgbClr val="40B4E6"/>
              </a:gs>
              <a:gs pos="46875">
                <a:srgbClr val="40B4E6"/>
              </a:gs>
              <a:gs pos="46875">
                <a:srgbClr val="3EB4E6"/>
              </a:gs>
              <a:gs pos="48438">
                <a:srgbClr val="3EB4E6"/>
              </a:gs>
              <a:gs pos="48438">
                <a:srgbClr val="3CB3E6"/>
              </a:gs>
              <a:gs pos="50000">
                <a:srgbClr val="3CB3E6"/>
              </a:gs>
              <a:gs pos="50000">
                <a:srgbClr val="3BB2E5"/>
              </a:gs>
              <a:gs pos="51563">
                <a:srgbClr val="3BB2E5"/>
              </a:gs>
              <a:gs pos="51563">
                <a:srgbClr val="39B1E5"/>
              </a:gs>
              <a:gs pos="53125">
                <a:srgbClr val="39B1E5"/>
              </a:gs>
              <a:gs pos="53125">
                <a:srgbClr val="37B1E5"/>
              </a:gs>
              <a:gs pos="54688">
                <a:srgbClr val="37B1E5"/>
              </a:gs>
              <a:gs pos="54688">
                <a:srgbClr val="35B0E5"/>
              </a:gs>
              <a:gs pos="56250">
                <a:srgbClr val="35B0E5"/>
              </a:gs>
              <a:gs pos="56250">
                <a:srgbClr val="33AFE4"/>
              </a:gs>
              <a:gs pos="57813">
                <a:srgbClr val="33AFE4"/>
              </a:gs>
              <a:gs pos="57813">
                <a:srgbClr val="31AEE4"/>
              </a:gs>
              <a:gs pos="59375">
                <a:srgbClr val="31AEE4"/>
              </a:gs>
              <a:gs pos="59375">
                <a:srgbClr val="2FAEE4"/>
              </a:gs>
              <a:gs pos="60938">
                <a:srgbClr val="2FAEE4"/>
              </a:gs>
              <a:gs pos="60938">
                <a:srgbClr val="2DADE3"/>
              </a:gs>
              <a:gs pos="62500">
                <a:srgbClr val="2DADE3"/>
              </a:gs>
              <a:gs pos="62500">
                <a:srgbClr val="2BACE3"/>
              </a:gs>
              <a:gs pos="64063">
                <a:srgbClr val="2BACE3"/>
              </a:gs>
              <a:gs pos="64063">
                <a:srgbClr val="2AABE3"/>
              </a:gs>
              <a:gs pos="65625">
                <a:srgbClr val="2AABE3"/>
              </a:gs>
              <a:gs pos="65625">
                <a:srgbClr val="28ABE3"/>
              </a:gs>
              <a:gs pos="67188">
                <a:srgbClr val="28ABE3"/>
              </a:gs>
              <a:gs pos="67188">
                <a:srgbClr val="26AAE2"/>
              </a:gs>
              <a:gs pos="68750">
                <a:srgbClr val="26AAE2"/>
              </a:gs>
              <a:gs pos="68750">
                <a:srgbClr val="24A9E2"/>
              </a:gs>
              <a:gs pos="70313">
                <a:srgbClr val="24A9E2"/>
              </a:gs>
              <a:gs pos="70313">
                <a:srgbClr val="22A8E2"/>
              </a:gs>
              <a:gs pos="71875">
                <a:srgbClr val="22A8E2"/>
              </a:gs>
              <a:gs pos="71875">
                <a:srgbClr val="20A8E2"/>
              </a:gs>
              <a:gs pos="73438">
                <a:srgbClr val="20A8E2"/>
              </a:gs>
              <a:gs pos="73438">
                <a:srgbClr val="1EA7E1"/>
              </a:gs>
              <a:gs pos="75000">
                <a:srgbClr val="1EA7E1"/>
              </a:gs>
              <a:gs pos="75000">
                <a:srgbClr val="1CA6E1"/>
              </a:gs>
              <a:gs pos="76563">
                <a:srgbClr val="1CA6E1"/>
              </a:gs>
              <a:gs pos="76563">
                <a:srgbClr val="1AA5E1"/>
              </a:gs>
              <a:gs pos="78125">
                <a:srgbClr val="1AA5E1"/>
              </a:gs>
              <a:gs pos="78125">
                <a:srgbClr val="19A5E1"/>
              </a:gs>
              <a:gs pos="79688">
                <a:srgbClr val="19A5E1"/>
              </a:gs>
              <a:gs pos="79688">
                <a:srgbClr val="17A4E0"/>
              </a:gs>
              <a:gs pos="81250">
                <a:srgbClr val="17A4E0"/>
              </a:gs>
              <a:gs pos="81250">
                <a:srgbClr val="15A3E0"/>
              </a:gs>
              <a:gs pos="82813">
                <a:srgbClr val="15A3E0"/>
              </a:gs>
              <a:gs pos="82813">
                <a:srgbClr val="13A2E0"/>
              </a:gs>
              <a:gs pos="84375">
                <a:srgbClr val="13A2E0"/>
              </a:gs>
              <a:gs pos="84375">
                <a:srgbClr val="11A2DF"/>
              </a:gs>
              <a:gs pos="85938">
                <a:srgbClr val="11A2DF"/>
              </a:gs>
              <a:gs pos="85938">
                <a:srgbClr val="0FA1DF"/>
              </a:gs>
              <a:gs pos="87500">
                <a:srgbClr val="0FA1DF"/>
              </a:gs>
              <a:gs pos="87500">
                <a:srgbClr val="0DA0DF"/>
              </a:gs>
              <a:gs pos="89063">
                <a:srgbClr val="0DA0DF"/>
              </a:gs>
              <a:gs pos="89063">
                <a:srgbClr val="0B9FDF"/>
              </a:gs>
              <a:gs pos="90625">
                <a:srgbClr val="0B9FDF"/>
              </a:gs>
              <a:gs pos="90625">
                <a:srgbClr val="099FDE"/>
              </a:gs>
              <a:gs pos="92188">
                <a:srgbClr val="099FDE"/>
              </a:gs>
              <a:gs pos="92188">
                <a:srgbClr val="089EDE"/>
              </a:gs>
              <a:gs pos="93750">
                <a:srgbClr val="089EDE"/>
              </a:gs>
              <a:gs pos="93750">
                <a:srgbClr val="069DDE"/>
              </a:gs>
              <a:gs pos="95313">
                <a:srgbClr val="069DDE"/>
              </a:gs>
              <a:gs pos="95313">
                <a:srgbClr val="049CDE"/>
              </a:gs>
              <a:gs pos="96875">
                <a:srgbClr val="049CDE"/>
              </a:gs>
              <a:gs pos="96875">
                <a:srgbClr val="029CDD"/>
              </a:gs>
              <a:gs pos="98438">
                <a:srgbClr val="029CDD"/>
              </a:gs>
              <a:gs pos="98438">
                <a:srgbClr val="009BDD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sk-SK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0" y="1620000"/>
            <a:ext cx="9000000" cy="108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sk-SK" sz="3300" b="0" u="none" strike="noStrike">
                <a:solidFill>
                  <a:srgbClr val="DD41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sk-SK" sz="33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Click to edit the title text format</a:t>
            </a:r>
            <a:endParaRPr lang="sk-SK" sz="3300" b="0" u="none" strike="noStrike">
              <a:solidFill>
                <a:srgbClr val="DD41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60000" y="2880000"/>
            <a:ext cx="9360000" cy="162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21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8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Click to edit the outline text format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1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Second Outline Level</a:t>
            </a:r>
            <a:endParaRPr lang="sk-SK" sz="21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8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Third Outline Level</a:t>
            </a:r>
            <a:endParaRPr lang="sk-SK" sz="18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Fourth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Fifth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Sixth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Seventh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dt" idx="1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&lt;date/time&gt;</a:t>
            </a:r>
            <a:endParaRPr lang="sk-SK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ftr" idx="2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&lt;footer&gt;</a:t>
            </a:r>
            <a:endParaRPr lang="sk-SK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sldNum" idx="3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buNone/>
            </a:pPr>
            <a:fld id="{BF6EF7D2-6450-4389-8526-33D7EDA06B89}" type="slidenum">
              <a: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sk-SK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"/>
          <p:cNvSpPr/>
          <p:nvPr/>
        </p:nvSpPr>
        <p:spPr>
          <a:xfrm>
            <a:off x="0" y="0"/>
            <a:ext cx="10076760" cy="72000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563">
                <a:srgbClr val="77CAEE"/>
              </a:gs>
              <a:gs pos="1563">
                <a:srgbClr val="75C9EE"/>
              </a:gs>
              <a:gs pos="3125">
                <a:srgbClr val="75C9EE"/>
              </a:gs>
              <a:gs pos="3125">
                <a:srgbClr val="73C9ED"/>
              </a:gs>
              <a:gs pos="4688">
                <a:srgbClr val="73C9ED"/>
              </a:gs>
              <a:gs pos="4688">
                <a:srgbClr val="71C8ED"/>
              </a:gs>
              <a:gs pos="6250">
                <a:srgbClr val="71C8ED"/>
              </a:gs>
              <a:gs pos="6250">
                <a:srgbClr val="6FC7ED"/>
              </a:gs>
              <a:gs pos="7813">
                <a:srgbClr val="6FC7ED"/>
              </a:gs>
              <a:gs pos="7813">
                <a:srgbClr val="6EC6ED"/>
              </a:gs>
              <a:gs pos="9375">
                <a:srgbClr val="6EC6ED"/>
              </a:gs>
              <a:gs pos="9375">
                <a:srgbClr val="6CC6EC"/>
              </a:gs>
              <a:gs pos="10938">
                <a:srgbClr val="6CC6EC"/>
              </a:gs>
              <a:gs pos="10938">
                <a:srgbClr val="6AC5EC"/>
              </a:gs>
              <a:gs pos="12500">
                <a:srgbClr val="6AC5EC"/>
              </a:gs>
              <a:gs pos="12500">
                <a:srgbClr val="68C4EC"/>
              </a:gs>
              <a:gs pos="14063">
                <a:srgbClr val="68C4EC"/>
              </a:gs>
              <a:gs pos="14063">
                <a:srgbClr val="66C3EC"/>
              </a:gs>
              <a:gs pos="15625">
                <a:srgbClr val="66C3EC"/>
              </a:gs>
              <a:gs pos="15625">
                <a:srgbClr val="64C3EB"/>
              </a:gs>
              <a:gs pos="17188">
                <a:srgbClr val="64C3EB"/>
              </a:gs>
              <a:gs pos="17188">
                <a:srgbClr val="62C2EB"/>
              </a:gs>
              <a:gs pos="18750">
                <a:srgbClr val="62C2EB"/>
              </a:gs>
              <a:gs pos="18750">
                <a:srgbClr val="60C1EB"/>
              </a:gs>
              <a:gs pos="20313">
                <a:srgbClr val="60C1EB"/>
              </a:gs>
              <a:gs pos="20313">
                <a:srgbClr val="5EC0EA"/>
              </a:gs>
              <a:gs pos="21875">
                <a:srgbClr val="5EC0EA"/>
              </a:gs>
              <a:gs pos="21875">
                <a:srgbClr val="5DC0EA"/>
              </a:gs>
              <a:gs pos="23438">
                <a:srgbClr val="5DC0EA"/>
              </a:gs>
              <a:gs pos="23438">
                <a:srgbClr val="5BBFEA"/>
              </a:gs>
              <a:gs pos="25000">
                <a:srgbClr val="5BBFEA"/>
              </a:gs>
              <a:gs pos="25000">
                <a:srgbClr val="59BEEA"/>
              </a:gs>
              <a:gs pos="26563">
                <a:srgbClr val="59BEEA"/>
              </a:gs>
              <a:gs pos="26563">
                <a:srgbClr val="57BDE9"/>
              </a:gs>
              <a:gs pos="28125">
                <a:srgbClr val="57BDE9"/>
              </a:gs>
              <a:gs pos="28125">
                <a:srgbClr val="55BDE9"/>
              </a:gs>
              <a:gs pos="29688">
                <a:srgbClr val="55BDE9"/>
              </a:gs>
              <a:gs pos="29688">
                <a:srgbClr val="53BCE9"/>
              </a:gs>
              <a:gs pos="31250">
                <a:srgbClr val="53BCE9"/>
              </a:gs>
              <a:gs pos="31250">
                <a:srgbClr val="51BBE9"/>
              </a:gs>
              <a:gs pos="32813">
                <a:srgbClr val="51BBE9"/>
              </a:gs>
              <a:gs pos="32813">
                <a:srgbClr val="4FBAE8"/>
              </a:gs>
              <a:gs pos="34375">
                <a:srgbClr val="4FBAE8"/>
              </a:gs>
              <a:gs pos="34375">
                <a:srgbClr val="4DBAE8"/>
              </a:gs>
              <a:gs pos="35938">
                <a:srgbClr val="4DBAE8"/>
              </a:gs>
              <a:gs pos="35938">
                <a:srgbClr val="4CB9E8"/>
              </a:gs>
              <a:gs pos="37500">
                <a:srgbClr val="4CB9E8"/>
              </a:gs>
              <a:gs pos="37500">
                <a:srgbClr val="4AB8E8"/>
              </a:gs>
              <a:gs pos="39063">
                <a:srgbClr val="4AB8E8"/>
              </a:gs>
              <a:gs pos="39063">
                <a:srgbClr val="48B7E7"/>
              </a:gs>
              <a:gs pos="40625">
                <a:srgbClr val="48B7E7"/>
              </a:gs>
              <a:gs pos="40625">
                <a:srgbClr val="46B7E7"/>
              </a:gs>
              <a:gs pos="42188">
                <a:srgbClr val="46B7E7"/>
              </a:gs>
              <a:gs pos="42188">
                <a:srgbClr val="44B6E7"/>
              </a:gs>
              <a:gs pos="43750">
                <a:srgbClr val="44B6E7"/>
              </a:gs>
              <a:gs pos="43750">
                <a:srgbClr val="42B5E6"/>
              </a:gs>
              <a:gs pos="45313">
                <a:srgbClr val="42B5E6"/>
              </a:gs>
              <a:gs pos="45313">
                <a:srgbClr val="40B4E6"/>
              </a:gs>
              <a:gs pos="46875">
                <a:srgbClr val="40B4E6"/>
              </a:gs>
              <a:gs pos="46875">
                <a:srgbClr val="3EB4E6"/>
              </a:gs>
              <a:gs pos="48438">
                <a:srgbClr val="3EB4E6"/>
              </a:gs>
              <a:gs pos="48438">
                <a:srgbClr val="3CB3E6"/>
              </a:gs>
              <a:gs pos="50000">
                <a:srgbClr val="3CB3E6"/>
              </a:gs>
              <a:gs pos="50000">
                <a:srgbClr val="3BB2E5"/>
              </a:gs>
              <a:gs pos="51563">
                <a:srgbClr val="3BB2E5"/>
              </a:gs>
              <a:gs pos="51563">
                <a:srgbClr val="39B1E5"/>
              </a:gs>
              <a:gs pos="53125">
                <a:srgbClr val="39B1E5"/>
              </a:gs>
              <a:gs pos="53125">
                <a:srgbClr val="37B1E5"/>
              </a:gs>
              <a:gs pos="54688">
                <a:srgbClr val="37B1E5"/>
              </a:gs>
              <a:gs pos="54688">
                <a:srgbClr val="35B0E5"/>
              </a:gs>
              <a:gs pos="56250">
                <a:srgbClr val="35B0E5"/>
              </a:gs>
              <a:gs pos="56250">
                <a:srgbClr val="33AFE4"/>
              </a:gs>
              <a:gs pos="57813">
                <a:srgbClr val="33AFE4"/>
              </a:gs>
              <a:gs pos="57813">
                <a:srgbClr val="31AEE4"/>
              </a:gs>
              <a:gs pos="59375">
                <a:srgbClr val="31AEE4"/>
              </a:gs>
              <a:gs pos="59375">
                <a:srgbClr val="2FAEE4"/>
              </a:gs>
              <a:gs pos="60938">
                <a:srgbClr val="2FAEE4"/>
              </a:gs>
              <a:gs pos="60938">
                <a:srgbClr val="2DADE3"/>
              </a:gs>
              <a:gs pos="62500">
                <a:srgbClr val="2DADE3"/>
              </a:gs>
              <a:gs pos="62500">
                <a:srgbClr val="2BACE3"/>
              </a:gs>
              <a:gs pos="64063">
                <a:srgbClr val="2BACE3"/>
              </a:gs>
              <a:gs pos="64063">
                <a:srgbClr val="2AABE3"/>
              </a:gs>
              <a:gs pos="65625">
                <a:srgbClr val="2AABE3"/>
              </a:gs>
              <a:gs pos="65625">
                <a:srgbClr val="28ABE3"/>
              </a:gs>
              <a:gs pos="67188">
                <a:srgbClr val="28ABE3"/>
              </a:gs>
              <a:gs pos="67188">
                <a:srgbClr val="26AAE2"/>
              </a:gs>
              <a:gs pos="68750">
                <a:srgbClr val="26AAE2"/>
              </a:gs>
              <a:gs pos="68750">
                <a:srgbClr val="24A9E2"/>
              </a:gs>
              <a:gs pos="70313">
                <a:srgbClr val="24A9E2"/>
              </a:gs>
              <a:gs pos="70313">
                <a:srgbClr val="22A8E2"/>
              </a:gs>
              <a:gs pos="71875">
                <a:srgbClr val="22A8E2"/>
              </a:gs>
              <a:gs pos="71875">
                <a:srgbClr val="20A8E2"/>
              </a:gs>
              <a:gs pos="73438">
                <a:srgbClr val="20A8E2"/>
              </a:gs>
              <a:gs pos="73438">
                <a:srgbClr val="1EA7E1"/>
              </a:gs>
              <a:gs pos="75000">
                <a:srgbClr val="1EA7E1"/>
              </a:gs>
              <a:gs pos="75000">
                <a:srgbClr val="1CA6E1"/>
              </a:gs>
              <a:gs pos="76563">
                <a:srgbClr val="1CA6E1"/>
              </a:gs>
              <a:gs pos="76563">
                <a:srgbClr val="1AA5E1"/>
              </a:gs>
              <a:gs pos="78125">
                <a:srgbClr val="1AA5E1"/>
              </a:gs>
              <a:gs pos="78125">
                <a:srgbClr val="19A5E1"/>
              </a:gs>
              <a:gs pos="79688">
                <a:srgbClr val="19A5E1"/>
              </a:gs>
              <a:gs pos="79688">
                <a:srgbClr val="17A4E0"/>
              </a:gs>
              <a:gs pos="81250">
                <a:srgbClr val="17A4E0"/>
              </a:gs>
              <a:gs pos="81250">
                <a:srgbClr val="15A3E0"/>
              </a:gs>
              <a:gs pos="82813">
                <a:srgbClr val="15A3E0"/>
              </a:gs>
              <a:gs pos="82813">
                <a:srgbClr val="13A2E0"/>
              </a:gs>
              <a:gs pos="84375">
                <a:srgbClr val="13A2E0"/>
              </a:gs>
              <a:gs pos="84375">
                <a:srgbClr val="11A2DF"/>
              </a:gs>
              <a:gs pos="85938">
                <a:srgbClr val="11A2DF"/>
              </a:gs>
              <a:gs pos="85938">
                <a:srgbClr val="0FA1DF"/>
              </a:gs>
              <a:gs pos="87500">
                <a:srgbClr val="0FA1DF"/>
              </a:gs>
              <a:gs pos="87500">
                <a:srgbClr val="0DA0DF"/>
              </a:gs>
              <a:gs pos="89063">
                <a:srgbClr val="0DA0DF"/>
              </a:gs>
              <a:gs pos="89063">
                <a:srgbClr val="0B9FDF"/>
              </a:gs>
              <a:gs pos="90625">
                <a:srgbClr val="0B9FDF"/>
              </a:gs>
              <a:gs pos="90625">
                <a:srgbClr val="099FDE"/>
              </a:gs>
              <a:gs pos="92188">
                <a:srgbClr val="099FDE"/>
              </a:gs>
              <a:gs pos="92188">
                <a:srgbClr val="089EDE"/>
              </a:gs>
              <a:gs pos="93750">
                <a:srgbClr val="089EDE"/>
              </a:gs>
              <a:gs pos="93750">
                <a:srgbClr val="069DDE"/>
              </a:gs>
              <a:gs pos="95313">
                <a:srgbClr val="069DDE"/>
              </a:gs>
              <a:gs pos="95313">
                <a:srgbClr val="049CDE"/>
              </a:gs>
              <a:gs pos="96875">
                <a:srgbClr val="049CDE"/>
              </a:gs>
              <a:gs pos="96875">
                <a:srgbClr val="029CDD"/>
              </a:gs>
              <a:gs pos="98438">
                <a:srgbClr val="029CDD"/>
              </a:gs>
              <a:gs pos="98438">
                <a:srgbClr val="009BDD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sk-SK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"/>
          <p:cNvSpPr/>
          <p:nvPr/>
        </p:nvSpPr>
        <p:spPr>
          <a:xfrm>
            <a:off x="3240" y="5040000"/>
            <a:ext cx="10076760" cy="63144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563">
                <a:srgbClr val="77CAEE"/>
              </a:gs>
              <a:gs pos="1563">
                <a:srgbClr val="75C9EE"/>
              </a:gs>
              <a:gs pos="3125">
                <a:srgbClr val="75C9EE"/>
              </a:gs>
              <a:gs pos="3125">
                <a:srgbClr val="73C9ED"/>
              </a:gs>
              <a:gs pos="4688">
                <a:srgbClr val="73C9ED"/>
              </a:gs>
              <a:gs pos="4688">
                <a:srgbClr val="71C8ED"/>
              </a:gs>
              <a:gs pos="6250">
                <a:srgbClr val="71C8ED"/>
              </a:gs>
              <a:gs pos="6250">
                <a:srgbClr val="6FC7ED"/>
              </a:gs>
              <a:gs pos="7813">
                <a:srgbClr val="6FC7ED"/>
              </a:gs>
              <a:gs pos="7813">
                <a:srgbClr val="6EC6ED"/>
              </a:gs>
              <a:gs pos="9375">
                <a:srgbClr val="6EC6ED"/>
              </a:gs>
              <a:gs pos="9375">
                <a:srgbClr val="6CC6EC"/>
              </a:gs>
              <a:gs pos="10938">
                <a:srgbClr val="6CC6EC"/>
              </a:gs>
              <a:gs pos="10938">
                <a:srgbClr val="6AC5EC"/>
              </a:gs>
              <a:gs pos="12500">
                <a:srgbClr val="6AC5EC"/>
              </a:gs>
              <a:gs pos="12500">
                <a:srgbClr val="68C4EC"/>
              </a:gs>
              <a:gs pos="14063">
                <a:srgbClr val="68C4EC"/>
              </a:gs>
              <a:gs pos="14063">
                <a:srgbClr val="66C3EC"/>
              </a:gs>
              <a:gs pos="15625">
                <a:srgbClr val="66C3EC"/>
              </a:gs>
              <a:gs pos="15625">
                <a:srgbClr val="64C3EB"/>
              </a:gs>
              <a:gs pos="17188">
                <a:srgbClr val="64C3EB"/>
              </a:gs>
              <a:gs pos="17188">
                <a:srgbClr val="62C2EB"/>
              </a:gs>
              <a:gs pos="18750">
                <a:srgbClr val="62C2EB"/>
              </a:gs>
              <a:gs pos="18750">
                <a:srgbClr val="60C1EB"/>
              </a:gs>
              <a:gs pos="20313">
                <a:srgbClr val="60C1EB"/>
              </a:gs>
              <a:gs pos="20313">
                <a:srgbClr val="5EC0EA"/>
              </a:gs>
              <a:gs pos="21875">
                <a:srgbClr val="5EC0EA"/>
              </a:gs>
              <a:gs pos="21875">
                <a:srgbClr val="5DC0EA"/>
              </a:gs>
              <a:gs pos="23438">
                <a:srgbClr val="5DC0EA"/>
              </a:gs>
              <a:gs pos="23438">
                <a:srgbClr val="5BBFEA"/>
              </a:gs>
              <a:gs pos="25000">
                <a:srgbClr val="5BBFEA"/>
              </a:gs>
              <a:gs pos="25000">
                <a:srgbClr val="59BEEA"/>
              </a:gs>
              <a:gs pos="26563">
                <a:srgbClr val="59BEEA"/>
              </a:gs>
              <a:gs pos="26563">
                <a:srgbClr val="57BDE9"/>
              </a:gs>
              <a:gs pos="28125">
                <a:srgbClr val="57BDE9"/>
              </a:gs>
              <a:gs pos="28125">
                <a:srgbClr val="55BDE9"/>
              </a:gs>
              <a:gs pos="29688">
                <a:srgbClr val="55BDE9"/>
              </a:gs>
              <a:gs pos="29688">
                <a:srgbClr val="53BCE9"/>
              </a:gs>
              <a:gs pos="31250">
                <a:srgbClr val="53BCE9"/>
              </a:gs>
              <a:gs pos="31250">
                <a:srgbClr val="51BBE9"/>
              </a:gs>
              <a:gs pos="32813">
                <a:srgbClr val="51BBE9"/>
              </a:gs>
              <a:gs pos="32813">
                <a:srgbClr val="4FBAE8"/>
              </a:gs>
              <a:gs pos="34375">
                <a:srgbClr val="4FBAE8"/>
              </a:gs>
              <a:gs pos="34375">
                <a:srgbClr val="4DBAE8"/>
              </a:gs>
              <a:gs pos="35938">
                <a:srgbClr val="4DBAE8"/>
              </a:gs>
              <a:gs pos="35938">
                <a:srgbClr val="4CB9E8"/>
              </a:gs>
              <a:gs pos="37500">
                <a:srgbClr val="4CB9E8"/>
              </a:gs>
              <a:gs pos="37500">
                <a:srgbClr val="4AB8E8"/>
              </a:gs>
              <a:gs pos="39063">
                <a:srgbClr val="4AB8E8"/>
              </a:gs>
              <a:gs pos="39063">
                <a:srgbClr val="48B7E7"/>
              </a:gs>
              <a:gs pos="40625">
                <a:srgbClr val="48B7E7"/>
              </a:gs>
              <a:gs pos="40625">
                <a:srgbClr val="46B7E7"/>
              </a:gs>
              <a:gs pos="42188">
                <a:srgbClr val="46B7E7"/>
              </a:gs>
              <a:gs pos="42188">
                <a:srgbClr val="44B6E7"/>
              </a:gs>
              <a:gs pos="43750">
                <a:srgbClr val="44B6E7"/>
              </a:gs>
              <a:gs pos="43750">
                <a:srgbClr val="42B5E6"/>
              </a:gs>
              <a:gs pos="45313">
                <a:srgbClr val="42B5E6"/>
              </a:gs>
              <a:gs pos="45313">
                <a:srgbClr val="40B4E6"/>
              </a:gs>
              <a:gs pos="46875">
                <a:srgbClr val="40B4E6"/>
              </a:gs>
              <a:gs pos="46875">
                <a:srgbClr val="3EB4E6"/>
              </a:gs>
              <a:gs pos="48438">
                <a:srgbClr val="3EB4E6"/>
              </a:gs>
              <a:gs pos="48438">
                <a:srgbClr val="3CB3E6"/>
              </a:gs>
              <a:gs pos="50000">
                <a:srgbClr val="3CB3E6"/>
              </a:gs>
              <a:gs pos="50000">
                <a:srgbClr val="3BB2E5"/>
              </a:gs>
              <a:gs pos="51563">
                <a:srgbClr val="3BB2E5"/>
              </a:gs>
              <a:gs pos="51563">
                <a:srgbClr val="39B1E5"/>
              </a:gs>
              <a:gs pos="53125">
                <a:srgbClr val="39B1E5"/>
              </a:gs>
              <a:gs pos="53125">
                <a:srgbClr val="37B1E5"/>
              </a:gs>
              <a:gs pos="54688">
                <a:srgbClr val="37B1E5"/>
              </a:gs>
              <a:gs pos="54688">
                <a:srgbClr val="35B0E5"/>
              </a:gs>
              <a:gs pos="56250">
                <a:srgbClr val="35B0E5"/>
              </a:gs>
              <a:gs pos="56250">
                <a:srgbClr val="33AFE4"/>
              </a:gs>
              <a:gs pos="57813">
                <a:srgbClr val="33AFE4"/>
              </a:gs>
              <a:gs pos="57813">
                <a:srgbClr val="31AEE4"/>
              </a:gs>
              <a:gs pos="59375">
                <a:srgbClr val="31AEE4"/>
              </a:gs>
              <a:gs pos="59375">
                <a:srgbClr val="2FAEE4"/>
              </a:gs>
              <a:gs pos="60938">
                <a:srgbClr val="2FAEE4"/>
              </a:gs>
              <a:gs pos="60938">
                <a:srgbClr val="2DADE3"/>
              </a:gs>
              <a:gs pos="62500">
                <a:srgbClr val="2DADE3"/>
              </a:gs>
              <a:gs pos="62500">
                <a:srgbClr val="2BACE3"/>
              </a:gs>
              <a:gs pos="64063">
                <a:srgbClr val="2BACE3"/>
              </a:gs>
              <a:gs pos="64063">
                <a:srgbClr val="2AABE3"/>
              </a:gs>
              <a:gs pos="65625">
                <a:srgbClr val="2AABE3"/>
              </a:gs>
              <a:gs pos="65625">
                <a:srgbClr val="28ABE3"/>
              </a:gs>
              <a:gs pos="67188">
                <a:srgbClr val="28ABE3"/>
              </a:gs>
              <a:gs pos="67188">
                <a:srgbClr val="26AAE2"/>
              </a:gs>
              <a:gs pos="68750">
                <a:srgbClr val="26AAE2"/>
              </a:gs>
              <a:gs pos="68750">
                <a:srgbClr val="24A9E2"/>
              </a:gs>
              <a:gs pos="70313">
                <a:srgbClr val="24A9E2"/>
              </a:gs>
              <a:gs pos="70313">
                <a:srgbClr val="22A8E2"/>
              </a:gs>
              <a:gs pos="71875">
                <a:srgbClr val="22A8E2"/>
              </a:gs>
              <a:gs pos="71875">
                <a:srgbClr val="20A8E2"/>
              </a:gs>
              <a:gs pos="73438">
                <a:srgbClr val="20A8E2"/>
              </a:gs>
              <a:gs pos="73438">
                <a:srgbClr val="1EA7E1"/>
              </a:gs>
              <a:gs pos="75000">
                <a:srgbClr val="1EA7E1"/>
              </a:gs>
              <a:gs pos="75000">
                <a:srgbClr val="1CA6E1"/>
              </a:gs>
              <a:gs pos="76563">
                <a:srgbClr val="1CA6E1"/>
              </a:gs>
              <a:gs pos="76563">
                <a:srgbClr val="1AA5E1"/>
              </a:gs>
              <a:gs pos="78125">
                <a:srgbClr val="1AA5E1"/>
              </a:gs>
              <a:gs pos="78125">
                <a:srgbClr val="19A5E1"/>
              </a:gs>
              <a:gs pos="79688">
                <a:srgbClr val="19A5E1"/>
              </a:gs>
              <a:gs pos="79688">
                <a:srgbClr val="17A4E0"/>
              </a:gs>
              <a:gs pos="81250">
                <a:srgbClr val="17A4E0"/>
              </a:gs>
              <a:gs pos="81250">
                <a:srgbClr val="15A3E0"/>
              </a:gs>
              <a:gs pos="82813">
                <a:srgbClr val="15A3E0"/>
              </a:gs>
              <a:gs pos="82813">
                <a:srgbClr val="13A2E0"/>
              </a:gs>
              <a:gs pos="84375">
                <a:srgbClr val="13A2E0"/>
              </a:gs>
              <a:gs pos="84375">
                <a:srgbClr val="11A2DF"/>
              </a:gs>
              <a:gs pos="85938">
                <a:srgbClr val="11A2DF"/>
              </a:gs>
              <a:gs pos="85938">
                <a:srgbClr val="0FA1DF"/>
              </a:gs>
              <a:gs pos="87500">
                <a:srgbClr val="0FA1DF"/>
              </a:gs>
              <a:gs pos="87500">
                <a:srgbClr val="0DA0DF"/>
              </a:gs>
              <a:gs pos="89063">
                <a:srgbClr val="0DA0DF"/>
              </a:gs>
              <a:gs pos="89063">
                <a:srgbClr val="0B9FDF"/>
              </a:gs>
              <a:gs pos="90625">
                <a:srgbClr val="0B9FDF"/>
              </a:gs>
              <a:gs pos="90625">
                <a:srgbClr val="099FDE"/>
              </a:gs>
              <a:gs pos="92188">
                <a:srgbClr val="099FDE"/>
              </a:gs>
              <a:gs pos="92188">
                <a:srgbClr val="089EDE"/>
              </a:gs>
              <a:gs pos="93750">
                <a:srgbClr val="089EDE"/>
              </a:gs>
              <a:gs pos="93750">
                <a:srgbClr val="069DDE"/>
              </a:gs>
              <a:gs pos="95313">
                <a:srgbClr val="069DDE"/>
              </a:gs>
              <a:gs pos="95313">
                <a:srgbClr val="049CDE"/>
              </a:gs>
              <a:gs pos="96875">
                <a:srgbClr val="049CDE"/>
              </a:gs>
              <a:gs pos="96875">
                <a:srgbClr val="029CDD"/>
              </a:gs>
              <a:gs pos="98438">
                <a:srgbClr val="029CDD"/>
              </a:gs>
              <a:gs pos="98438">
                <a:srgbClr val="009BDD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sk-SK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rPr>
              <a:t>Click to edit the title text format</a:t>
            </a: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21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8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  <a:def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Click to edit the outline text format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1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Second Outline Level</a:t>
            </a:r>
            <a:endParaRPr lang="sk-SK" sz="21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8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Third Outline Level</a:t>
            </a:r>
            <a:endParaRPr lang="sk-SK" sz="18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Fourth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Fifth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Sixth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15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Seventh Outline Level</a:t>
            </a:r>
            <a:endParaRPr lang="sk-SK" sz="15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4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&lt;date/time&gt;</a:t>
            </a:r>
            <a:endParaRPr lang="sk-SK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ftr" idx="5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&lt;footer&gt;</a:t>
            </a:r>
            <a:endParaRPr lang="sk-SK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sldNum" idx="6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buNone/>
            </a:pPr>
            <a:fld id="{5CC41C79-6611-4B87-B12C-BB4465FCCB49}" type="slidenum">
              <a:rPr lang="sk-SK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sk-SK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0" y="1620000"/>
            <a:ext cx="9000000" cy="108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František Švantner</a:t>
            </a:r>
            <a:endParaRPr lang="sk-SK" sz="3300" b="0" u="none" strike="noStrike">
              <a:solidFill>
                <a:srgbClr val="DD41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title"/>
          </p:nvPr>
        </p:nvSpPr>
        <p:spPr>
          <a:xfrm>
            <a:off x="8100000" y="4680000"/>
            <a:ext cx="1620000" cy="9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spAutoFit/>
          </a:bodyPr>
          <a:p>
            <a:pPr indent="0" algn="ctr">
              <a:buNone/>
            </a:pPr>
            <a:r>
              <a:rPr lang="sk-SK" sz="16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Bruno Rybársky</a:t>
            </a:r>
            <a:br>
              <a:rPr sz="1600"/>
            </a:br>
            <a:r>
              <a:rPr lang="sk-SK" sz="16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Adam Šrámek</a:t>
            </a:r>
            <a:br>
              <a:rPr sz="1600"/>
            </a:br>
            <a:r>
              <a:rPr lang="sk-SK" sz="16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3.C</a:t>
            </a:r>
            <a:endParaRPr lang="sk-SK" sz="1600" b="0" u="none" strike="noStrike">
              <a:solidFill>
                <a:srgbClr val="DD41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rPr>
              <a:t>O autorovi</a:t>
            </a: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Švantner písal v období medzivojnovej a povojnovej literatúry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Slovenský prozaik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Venoval sa najmä psychologickej próze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Využíva hory, prírodu a samotu, vytvára tým špecifickú atmosféru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Miešanie reality s vnútornými pocitmi postáv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Riešil viac vnútorný svet človeka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51C8D85-3BFD-4788-A73E-F491DA351C12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0" y="1620000"/>
            <a:ext cx="9000000" cy="108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Stretnutie</a:t>
            </a:r>
            <a:endParaRPr lang="sk-SK" sz="3300" b="0" u="none" strike="noStrike">
              <a:solidFill>
                <a:srgbClr val="DD41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title"/>
          </p:nvPr>
        </p:nvSpPr>
        <p:spPr>
          <a:xfrm>
            <a:off x="8100000" y="4680000"/>
            <a:ext cx="1620000" cy="9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spAutoFit/>
          </a:bodyPr>
          <a:p>
            <a:pPr indent="0" algn="ctr">
              <a:buNone/>
            </a:pPr>
            <a:r>
              <a:rPr lang="sk-SK" sz="16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Bruno Rybársky</a:t>
            </a:r>
            <a:br>
              <a:rPr sz="1600"/>
            </a:br>
            <a:r>
              <a:rPr lang="sk-SK" sz="16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Adam Šrámek</a:t>
            </a:r>
            <a:br>
              <a:rPr sz="1600"/>
            </a:br>
            <a:r>
              <a:rPr lang="sk-SK" sz="1600" b="0" u="none" strike="noStrike">
                <a:solidFill>
                  <a:srgbClr val="DD4100"/>
                </a:solidFill>
                <a:effectLst/>
                <a:uFillTx/>
                <a:latin typeface="Arial"/>
              </a:rPr>
              <a:t>3.C</a:t>
            </a:r>
            <a:endParaRPr lang="sk-SK" sz="1600" b="0" u="none" strike="noStrike">
              <a:solidFill>
                <a:srgbClr val="DD41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rPr>
              <a:t>Informácie</a:t>
            </a: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Ide o lyrizovanú prózu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Používa neistotu, tajomno a napätie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Príroda je súčasťou deja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8169B95-E306-4DDD-B548-3307A6C7D03D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rPr>
              <a:t>Postavy</a:t>
            </a: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Ondro Žienka – nočný strážnik na píle, po vojne má jednu nohu drevenú, má svoj vek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Paľo – záhadný chlapík z Ilavy, z väzenia, odsúdenú za vraždu svojej snúbenice, ktorej vraždu popiera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Anna – zavraždená snúbenica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Martin Beláň – Annin bývalý zosnulý manžel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08B8E84-4AD9-4728-973E-AD57AA7FFBF6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rPr>
              <a:t>Dej</a:t>
            </a: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V noci Ondrej Žienka stráži dosky na píle. Je zima a vietor.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Ondrej rozkladá pod strieškou oheň.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Pridá sa k nemu záhadný človek, Paľo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Po ponuke fajky sa rozhovorí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Bol vo väzení za vraždu Anny, ktorú popiera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Anna bola vydatá za Martina Beláňa, ktorý ju prebral Paľovi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Martin zomiera v Argentíne a Paľo si ide Annu vziať ako vdovu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Porozpráva Ondrejovi, čo sa stalo v noci pred Anninou smrťou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EAF2D3E-EF2F-4DD2-A2F6-DF4AEF7C1A67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rPr>
              <a:t>Dej</a:t>
            </a: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60000" y="90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Paľo nájde zmeravenú Annu pri okne, ktorá mu povie, že sa rozprávala so svojím zosnulým manželom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Povie Paľovi o tom, ako v Argentíne zavraždila svojho muža (Martina), Paľovi prepne a zaútočí na ňu, avšak ju nezabije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Doma u seba nájde Martina, ktorý ho prosí o to, aby nechal Annu na pokoji, keďže je jeho žena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Paľo ho vysmeje a pošle preč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Jeho pes nezareagoval, keďže ho niekto uškrtil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Na ďalší deň je Anna nájdená mŕtva a Paľove stopy v snehu vedú k nej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7CB1D59-7086-421A-B53D-79F23147F2F8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r>
              <a:rPr lang="sk-SK" sz="3300" b="0" u="none" strike="noStrike">
                <a:solidFill>
                  <a:srgbClr val="EEEEEE"/>
                </a:solidFill>
                <a:effectLst/>
                <a:uFillTx/>
                <a:latin typeface="Arial"/>
              </a:rPr>
              <a:t>Zhrnutie</a:t>
            </a:r>
            <a:endParaRPr lang="sk-SK" sz="3300" b="0" u="none" strike="noStrike">
              <a:solidFill>
                <a:srgbClr val="EEEEEE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Dej obsahuje mnoho nelogických a nereálnych udalostí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Nevylučuje možnosť, že sa to Paľovi, alebo Ondrovi zdalo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Žena, ktorú jej muž miluje ho dokáže chladnokrvne podrezať a ísť žiť s iným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  <a:p>
            <a:pPr marL="432000" indent="-324000" algn="l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sk-SK" sz="2400" b="0" u="none" strike="noStrike">
                <a:solidFill>
                  <a:srgbClr val="009BDD"/>
                </a:solidFill>
                <a:effectLst/>
                <a:uFillTx/>
                <a:latin typeface="Arial"/>
              </a:rPr>
              <a:t>Martin ju z toho akoby neobvinil, stále ju chcel ako svoju ženu</a:t>
            </a:r>
            <a:endParaRPr lang="sk-SK" sz="2400" b="0" u="none" strike="noStrike">
              <a:solidFill>
                <a:srgbClr val="009BDD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F603C00-698B-43B9-81DB-DDBFEE0AA65D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Application>LibreOffice/26.2.2.2$Linux_X86_64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2026-04-21T21:01:03Z</dcterms:created>
  <dc:creator/>
  <dc:description>This work is licensed under a Creative Commons 0 License.
It makes use of the works of kka_libo_design@ashisuto.co.jp.</dc:description>
  <dc:language>sk-SK</dc:language>
  <cp:lastModifiedBy/>
  <dcterms:modified xsi:type="dcterms:W3CDTF">2026-04-21T23:36:35Z</dcterms:modified>
  <cp:revision>3</cp:revision>
  <dc:subject/>
  <dc:title>Blue Curve</dc:title>
</cp:coreProperties>
</file>